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56" r:id="rId2"/>
    <p:sldId id="288" r:id="rId3"/>
    <p:sldId id="290" r:id="rId4"/>
    <p:sldId id="291" r:id="rId5"/>
    <p:sldId id="292" r:id="rId6"/>
    <p:sldId id="296" r:id="rId7"/>
    <p:sldId id="270" r:id="rId8"/>
    <p:sldId id="314" r:id="rId9"/>
    <p:sldId id="303" r:id="rId10"/>
    <p:sldId id="280" r:id="rId11"/>
    <p:sldId id="304" r:id="rId12"/>
    <p:sldId id="305" r:id="rId13"/>
    <p:sldId id="285" r:id="rId14"/>
    <p:sldId id="301" r:id="rId15"/>
    <p:sldId id="315" r:id="rId16"/>
    <p:sldId id="295" r:id="rId17"/>
    <p:sldId id="257" r:id="rId18"/>
    <p:sldId id="287" r:id="rId19"/>
    <p:sldId id="306" r:id="rId20"/>
    <p:sldId id="307" r:id="rId21"/>
    <p:sldId id="308" r:id="rId22"/>
    <p:sldId id="310" r:id="rId23"/>
    <p:sldId id="313" r:id="rId24"/>
    <p:sldId id="312" r:id="rId25"/>
    <p:sldId id="278" r:id="rId26"/>
    <p:sldId id="277" r:id="rId27"/>
    <p:sldId id="261" r:id="rId28"/>
    <p:sldId id="25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55EA22-3511-4EA2-9CE3-7D50E648BB9F}" v="1717" dt="2020-07-08T11:18:24.3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2756" autoAdjust="0"/>
  </p:normalViewPr>
  <p:slideViewPr>
    <p:cSldViewPr snapToGrid="0">
      <p:cViewPr varScale="1">
        <p:scale>
          <a:sx n="62" d="100"/>
          <a:sy n="62" d="100"/>
        </p:scale>
        <p:origin x="1056" y="60"/>
      </p:cViewPr>
      <p:guideLst/>
    </p:cSldViewPr>
  </p:slideViewPr>
  <p:outlineViewPr>
    <p:cViewPr>
      <p:scale>
        <a:sx n="33" d="100"/>
        <a:sy n="33" d="100"/>
      </p:scale>
      <p:origin x="0" y="-2239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bara MCKINNON" userId="33966f49-5344-47dd-8b5b-2e8916647628" providerId="ADAL" clId="{F955EA22-3511-4EA2-9CE3-7D50E648BB9F}"/>
    <pc:docChg chg="undo redo custSel mod addSld delSld modSld sldOrd">
      <pc:chgData name="Barbara MCKINNON" userId="33966f49-5344-47dd-8b5b-2e8916647628" providerId="ADAL" clId="{F955EA22-3511-4EA2-9CE3-7D50E648BB9F}" dt="2020-07-08T11:29:55.105" v="20773" actId="20577"/>
      <pc:docMkLst>
        <pc:docMk/>
      </pc:docMkLst>
      <pc:sldChg chg="addSp">
        <pc:chgData name="Barbara MCKINNON" userId="33966f49-5344-47dd-8b5b-2e8916647628" providerId="ADAL" clId="{F955EA22-3511-4EA2-9CE3-7D50E648BB9F}" dt="2020-07-08T08:27:36.124" v="13502"/>
        <pc:sldMkLst>
          <pc:docMk/>
          <pc:sldMk cId="581145341" sldId="256"/>
        </pc:sldMkLst>
        <pc:picChg chg="add">
          <ac:chgData name="Barbara MCKINNON" userId="33966f49-5344-47dd-8b5b-2e8916647628" providerId="ADAL" clId="{F955EA22-3511-4EA2-9CE3-7D50E648BB9F}" dt="2020-07-08T08:27:36.124" v="13502"/>
          <ac:picMkLst>
            <pc:docMk/>
            <pc:sldMk cId="581145341" sldId="256"/>
            <ac:picMk id="1026" creationId="{8B1D88CD-B1D5-4E10-9E13-6D6BD7249759}"/>
          </ac:picMkLst>
        </pc:picChg>
      </pc:sldChg>
      <pc:sldChg chg="addSp delSp modSp add del mod setBg setClrOvrMap delDesignElem modNotesTx">
        <pc:chgData name="Barbara MCKINNON" userId="33966f49-5344-47dd-8b5b-2e8916647628" providerId="ADAL" clId="{F955EA22-3511-4EA2-9CE3-7D50E648BB9F}" dt="2020-07-08T09:04:16.957" v="14767"/>
        <pc:sldMkLst>
          <pc:docMk/>
          <pc:sldMk cId="1998770546" sldId="256"/>
        </pc:sldMkLst>
        <pc:spChg chg="mod">
          <ac:chgData name="Barbara MCKINNON" userId="33966f49-5344-47dd-8b5b-2e8916647628" providerId="ADAL" clId="{F955EA22-3511-4EA2-9CE3-7D50E648BB9F}" dt="2020-07-08T08:49:19.793" v="13712"/>
          <ac:spMkLst>
            <pc:docMk/>
            <pc:sldMk cId="1998770546" sldId="256"/>
            <ac:spMk id="2" creationId="{00000000-0000-0000-0000-000000000000}"/>
          </ac:spMkLst>
        </pc:spChg>
        <pc:spChg chg="mod">
          <ac:chgData name="Barbara MCKINNON" userId="33966f49-5344-47dd-8b5b-2e8916647628" providerId="ADAL" clId="{F955EA22-3511-4EA2-9CE3-7D50E648BB9F}" dt="2020-07-08T08:19:17.144" v="13042" actId="26606"/>
          <ac:spMkLst>
            <pc:docMk/>
            <pc:sldMk cId="1998770546" sldId="256"/>
            <ac:spMk id="3" creationId="{00000000-0000-0000-0000-000000000000}"/>
          </ac:spMkLst>
        </pc:spChg>
        <pc:spChg chg="add del">
          <ac:chgData name="Barbara MCKINNON" userId="33966f49-5344-47dd-8b5b-2e8916647628" providerId="ADAL" clId="{F955EA22-3511-4EA2-9CE3-7D50E648BB9F}" dt="2020-07-08T08:19:17.144" v="13042" actId="26606"/>
          <ac:spMkLst>
            <pc:docMk/>
            <pc:sldMk cId="1998770546" sldId="256"/>
            <ac:spMk id="6" creationId="{E91DC736-0EF8-4F87-9146-EBF1D2EE4D3D}"/>
          </ac:spMkLst>
        </pc:spChg>
        <pc:spChg chg="add del">
          <ac:chgData name="Barbara MCKINNON" userId="33966f49-5344-47dd-8b5b-2e8916647628" providerId="ADAL" clId="{F955EA22-3511-4EA2-9CE3-7D50E648BB9F}" dt="2020-07-08T08:19:17.144" v="13042" actId="26606"/>
          <ac:spMkLst>
            <pc:docMk/>
            <pc:sldMk cId="1998770546" sldId="256"/>
            <ac:spMk id="7" creationId="{097CD68E-23E3-4007-8847-CD0944C4F7BE}"/>
          </ac:spMkLst>
        </pc:spChg>
        <pc:spChg chg="add del">
          <ac:chgData name="Barbara MCKINNON" userId="33966f49-5344-47dd-8b5b-2e8916647628" providerId="ADAL" clId="{F955EA22-3511-4EA2-9CE3-7D50E648BB9F}" dt="2020-07-08T08:19:17.144" v="13042" actId="26606"/>
          <ac:spMkLst>
            <pc:docMk/>
            <pc:sldMk cId="1998770546" sldId="256"/>
            <ac:spMk id="8" creationId="{AF2F604E-43BE-4DC3-B983-E071523364F8}"/>
          </ac:spMkLst>
        </pc:spChg>
        <pc:spChg chg="add mod">
          <ac:chgData name="Barbara MCKINNON" userId="33966f49-5344-47dd-8b5b-2e8916647628" providerId="ADAL" clId="{F955EA22-3511-4EA2-9CE3-7D50E648BB9F}" dt="2020-07-08T08:28:55.801" v="13509" actId="1076"/>
          <ac:spMkLst>
            <pc:docMk/>
            <pc:sldMk cId="1998770546" sldId="256"/>
            <ac:spMk id="9" creationId="{35F8AA09-C04C-4737-BDE9-6F9B61A9BC00}"/>
          </ac:spMkLst>
        </pc:spChg>
        <pc:spChg chg="add del">
          <ac:chgData name="Barbara MCKINNON" userId="33966f49-5344-47dd-8b5b-2e8916647628" providerId="ADAL" clId="{F955EA22-3511-4EA2-9CE3-7D50E648BB9F}" dt="2020-07-05T10:26:47.315" v="3575"/>
          <ac:spMkLst>
            <pc:docMk/>
            <pc:sldMk cId="1998770546" sldId="256"/>
            <ac:spMk id="9" creationId="{E91DC736-0EF8-4F87-9146-EBF1D2EE4D3D}"/>
          </ac:spMkLst>
        </pc:spChg>
        <pc:spChg chg="add del">
          <ac:chgData name="Barbara MCKINNON" userId="33966f49-5344-47dd-8b5b-2e8916647628" providerId="ADAL" clId="{F955EA22-3511-4EA2-9CE3-7D50E648BB9F}" dt="2020-07-08T08:19:17.144" v="13042" actId="26606"/>
          <ac:spMkLst>
            <pc:docMk/>
            <pc:sldMk cId="1998770546" sldId="256"/>
            <ac:spMk id="10" creationId="{08C9B587-E65E-4B52-B37C-ABEBB6E87928}"/>
          </ac:spMkLst>
        </pc:spChg>
        <pc:spChg chg="add del">
          <ac:chgData name="Barbara MCKINNON" userId="33966f49-5344-47dd-8b5b-2e8916647628" providerId="ADAL" clId="{F955EA22-3511-4EA2-9CE3-7D50E648BB9F}" dt="2020-07-05T10:26:47.315" v="3575"/>
          <ac:spMkLst>
            <pc:docMk/>
            <pc:sldMk cId="1998770546" sldId="256"/>
            <ac:spMk id="11" creationId="{097CD68E-23E3-4007-8847-CD0944C4F7BE}"/>
          </ac:spMkLst>
        </pc:spChg>
        <pc:spChg chg="add del">
          <ac:chgData name="Barbara MCKINNON" userId="33966f49-5344-47dd-8b5b-2e8916647628" providerId="ADAL" clId="{F955EA22-3511-4EA2-9CE3-7D50E648BB9F}" dt="2020-07-08T08:18:54.724" v="13040" actId="26606"/>
          <ac:spMkLst>
            <pc:docMk/>
            <pc:sldMk cId="1998770546" sldId="256"/>
            <ac:spMk id="12" creationId="{0671A8AE-40A1-4631-A6B8-581AFF065482}"/>
          </ac:spMkLst>
        </pc:spChg>
        <pc:spChg chg="add del">
          <ac:chgData name="Barbara MCKINNON" userId="33966f49-5344-47dd-8b5b-2e8916647628" providerId="ADAL" clId="{F955EA22-3511-4EA2-9CE3-7D50E648BB9F}" dt="2020-07-05T10:26:47.315" v="3575"/>
          <ac:spMkLst>
            <pc:docMk/>
            <pc:sldMk cId="1998770546" sldId="256"/>
            <ac:spMk id="13" creationId="{AF2F604E-43BE-4DC3-B983-E071523364F8}"/>
          </ac:spMkLst>
        </pc:spChg>
        <pc:spChg chg="add del">
          <ac:chgData name="Barbara MCKINNON" userId="33966f49-5344-47dd-8b5b-2e8916647628" providerId="ADAL" clId="{F955EA22-3511-4EA2-9CE3-7D50E648BB9F}" dt="2020-07-08T09:03:17.814" v="14760"/>
          <ac:spMkLst>
            <pc:docMk/>
            <pc:sldMk cId="1998770546" sldId="256"/>
            <ac:spMk id="14" creationId="{0DE6A193-4755-479A-BC6F-A7EBCA73BE1A}"/>
          </ac:spMkLst>
        </pc:spChg>
        <pc:spChg chg="add del">
          <ac:chgData name="Barbara MCKINNON" userId="33966f49-5344-47dd-8b5b-2e8916647628" providerId="ADAL" clId="{F955EA22-3511-4EA2-9CE3-7D50E648BB9F}" dt="2020-07-05T10:26:47.315" v="3575"/>
          <ac:spMkLst>
            <pc:docMk/>
            <pc:sldMk cId="1998770546" sldId="256"/>
            <ac:spMk id="15" creationId="{08C9B587-E65E-4B52-B37C-ABEBB6E87928}"/>
          </ac:spMkLst>
        </pc:spChg>
        <pc:spChg chg="add del">
          <ac:chgData name="Barbara MCKINNON" userId="33966f49-5344-47dd-8b5b-2e8916647628" providerId="ADAL" clId="{F955EA22-3511-4EA2-9CE3-7D50E648BB9F}" dt="2020-07-08T09:03:17.814" v="14760"/>
          <ac:spMkLst>
            <pc:docMk/>
            <pc:sldMk cId="1998770546" sldId="256"/>
            <ac:spMk id="16" creationId="{AB8B8498-A488-40AF-99EB-F622ED9AD6B8}"/>
          </ac:spMkLst>
        </pc:spChg>
        <pc:spChg chg="add del">
          <ac:chgData name="Barbara MCKINNON" userId="33966f49-5344-47dd-8b5b-2e8916647628" providerId="ADAL" clId="{F955EA22-3511-4EA2-9CE3-7D50E648BB9F}" dt="2020-07-08T08:18:54.724" v="13040" actId="26606"/>
          <ac:spMkLst>
            <pc:docMk/>
            <pc:sldMk cId="1998770546" sldId="256"/>
            <ac:spMk id="17" creationId="{AB58EF07-17C2-48CF-ABB0-EEF1F17CB8F0}"/>
          </ac:spMkLst>
        </pc:spChg>
        <pc:spChg chg="add del">
          <ac:chgData name="Barbara MCKINNON" userId="33966f49-5344-47dd-8b5b-2e8916647628" providerId="ADAL" clId="{F955EA22-3511-4EA2-9CE3-7D50E648BB9F}" dt="2020-07-08T09:03:17.814" v="14760"/>
          <ac:spMkLst>
            <pc:docMk/>
            <pc:sldMk cId="1998770546" sldId="256"/>
            <ac:spMk id="18" creationId="{2F033D07-FE42-4E5C-A00A-FFE1D42C0FFD}"/>
          </ac:spMkLst>
        </pc:spChg>
        <pc:spChg chg="add del">
          <ac:chgData name="Barbara MCKINNON" userId="33966f49-5344-47dd-8b5b-2e8916647628" providerId="ADAL" clId="{F955EA22-3511-4EA2-9CE3-7D50E648BB9F}" dt="2020-07-08T08:18:54.724" v="13040" actId="26606"/>
          <ac:spMkLst>
            <pc:docMk/>
            <pc:sldMk cId="1998770546" sldId="256"/>
            <ac:spMk id="19" creationId="{AF2F604E-43BE-4DC3-B983-E071523364F8}"/>
          </ac:spMkLst>
        </pc:spChg>
        <pc:spChg chg="add del">
          <ac:chgData name="Barbara MCKINNON" userId="33966f49-5344-47dd-8b5b-2e8916647628" providerId="ADAL" clId="{F955EA22-3511-4EA2-9CE3-7D50E648BB9F}" dt="2020-07-08T08:18:54.724" v="13040" actId="26606"/>
          <ac:spMkLst>
            <pc:docMk/>
            <pc:sldMk cId="1998770546" sldId="256"/>
            <ac:spMk id="21" creationId="{08C9B587-E65E-4B52-B37C-ABEBB6E87928}"/>
          </ac:spMkLst>
        </pc:spChg>
        <pc:picChg chg="del mod ord">
          <ac:chgData name="Barbara MCKINNON" userId="33966f49-5344-47dd-8b5b-2e8916647628" providerId="ADAL" clId="{F955EA22-3511-4EA2-9CE3-7D50E648BB9F}" dt="2020-07-08T08:17:13.694" v="13019" actId="478"/>
          <ac:picMkLst>
            <pc:docMk/>
            <pc:sldMk cId="1998770546" sldId="256"/>
            <ac:picMk id="4" creationId="{00000000-0000-0000-0000-000000000000}"/>
          </ac:picMkLst>
        </pc:picChg>
        <pc:picChg chg="add del mod ord modCrop">
          <ac:chgData name="Barbara MCKINNON" userId="33966f49-5344-47dd-8b5b-2e8916647628" providerId="ADAL" clId="{F955EA22-3511-4EA2-9CE3-7D50E648BB9F}" dt="2020-07-08T08:27:13.392" v="13501" actId="478"/>
          <ac:picMkLst>
            <pc:docMk/>
            <pc:sldMk cId="1998770546" sldId="256"/>
            <ac:picMk id="5" creationId="{DB384469-B368-4846-8C9B-7E532B00F798}"/>
          </ac:picMkLst>
        </pc:picChg>
        <pc:picChg chg="add del">
          <ac:chgData name="Barbara MCKINNON" userId="33966f49-5344-47dd-8b5b-2e8916647628" providerId="ADAL" clId="{F955EA22-3511-4EA2-9CE3-7D50E648BB9F}" dt="2020-07-08T08:27:11.111" v="13500" actId="478"/>
          <ac:picMkLst>
            <pc:docMk/>
            <pc:sldMk cId="1998770546" sldId="256"/>
            <ac:picMk id="11" creationId="{29546B60-C41A-4FCB-9DB3-B3E69B4EA9C4}"/>
          </ac:picMkLst>
        </pc:picChg>
        <pc:picChg chg="mod">
          <ac:chgData name="Barbara MCKINNON" userId="33966f49-5344-47dd-8b5b-2e8916647628" providerId="ADAL" clId="{F955EA22-3511-4EA2-9CE3-7D50E648BB9F}" dt="2020-07-08T08:27:49.968" v="13507" actId="1076"/>
          <ac:picMkLst>
            <pc:docMk/>
            <pc:sldMk cId="1998770546" sldId="256"/>
            <ac:picMk id="1026" creationId="{8B1D88CD-B1D5-4E10-9E13-6D6BD7249759}"/>
          </ac:picMkLst>
        </pc:picChg>
      </pc:sldChg>
      <pc:sldChg chg="addSp delSp modSp mod setBg setClrOvrMap">
        <pc:chgData name="Barbara MCKINNON" userId="33966f49-5344-47dd-8b5b-2e8916647628" providerId="ADAL" clId="{F955EA22-3511-4EA2-9CE3-7D50E648BB9F}" dt="2020-07-08T11:02:53.650" v="18589" actId="20577"/>
        <pc:sldMkLst>
          <pc:docMk/>
          <pc:sldMk cId="145716872" sldId="257"/>
        </pc:sldMkLst>
        <pc:spChg chg="mod">
          <ac:chgData name="Barbara MCKINNON" userId="33966f49-5344-47dd-8b5b-2e8916647628" providerId="ADAL" clId="{F955EA22-3511-4EA2-9CE3-7D50E648BB9F}" dt="2020-07-08T10:46:41.995" v="16620" actId="26606"/>
          <ac:spMkLst>
            <pc:docMk/>
            <pc:sldMk cId="145716872" sldId="257"/>
            <ac:spMk id="2" creationId="{00000000-0000-0000-0000-000000000000}"/>
          </ac:spMkLst>
        </pc:spChg>
        <pc:spChg chg="mod">
          <ac:chgData name="Barbara MCKINNON" userId="33966f49-5344-47dd-8b5b-2e8916647628" providerId="ADAL" clId="{F955EA22-3511-4EA2-9CE3-7D50E648BB9F}" dt="2020-07-08T11:02:53.650" v="18589" actId="20577"/>
          <ac:spMkLst>
            <pc:docMk/>
            <pc:sldMk cId="145716872" sldId="257"/>
            <ac:spMk id="7" creationId="{00000000-0000-0000-0000-000000000000}"/>
          </ac:spMkLst>
        </pc:spChg>
        <pc:spChg chg="add">
          <ac:chgData name="Barbara MCKINNON" userId="33966f49-5344-47dd-8b5b-2e8916647628" providerId="ADAL" clId="{F955EA22-3511-4EA2-9CE3-7D50E648BB9F}" dt="2020-07-08T10:46:41.995" v="16620" actId="26606"/>
          <ac:spMkLst>
            <pc:docMk/>
            <pc:sldMk cId="145716872" sldId="257"/>
            <ac:spMk id="9" creationId="{C7FA33FF-088D-4F16-95A2-2C64D353DEA8}"/>
          </ac:spMkLst>
        </pc:spChg>
        <pc:spChg chg="add">
          <ac:chgData name="Barbara MCKINNON" userId="33966f49-5344-47dd-8b5b-2e8916647628" providerId="ADAL" clId="{F955EA22-3511-4EA2-9CE3-7D50E648BB9F}" dt="2020-07-08T10:46:41.995" v="16620" actId="26606"/>
          <ac:spMkLst>
            <pc:docMk/>
            <pc:sldMk cId="145716872" sldId="257"/>
            <ac:spMk id="10" creationId="{A376EFB1-01CF-419F-ABF1-2AF02BBFCBD1}"/>
          </ac:spMkLst>
        </pc:spChg>
        <pc:spChg chg="add">
          <ac:chgData name="Barbara MCKINNON" userId="33966f49-5344-47dd-8b5b-2e8916647628" providerId="ADAL" clId="{F955EA22-3511-4EA2-9CE3-7D50E648BB9F}" dt="2020-07-08T10:46:41.995" v="16620" actId="26606"/>
          <ac:spMkLst>
            <pc:docMk/>
            <pc:sldMk cId="145716872" sldId="257"/>
            <ac:spMk id="11" creationId="{FF9DEA15-78BD-4750-AA18-B9F28A6D5AB8}"/>
          </ac:spMkLst>
        </pc:spChg>
        <pc:spChg chg="add del">
          <ac:chgData name="Barbara MCKINNON" userId="33966f49-5344-47dd-8b5b-2e8916647628" providerId="ADAL" clId="{F955EA22-3511-4EA2-9CE3-7D50E648BB9F}" dt="2020-07-05T10:28:16.476" v="3577" actId="26606"/>
          <ac:spMkLst>
            <pc:docMk/>
            <pc:sldMk cId="145716872" sldId="257"/>
            <ac:spMk id="12" creationId="{DAF1966E-FD40-4A4A-B61B-C4DF7FA05F06}"/>
          </ac:spMkLst>
        </pc:spChg>
        <pc:spChg chg="add del">
          <ac:chgData name="Barbara MCKINNON" userId="33966f49-5344-47dd-8b5b-2e8916647628" providerId="ADAL" clId="{F955EA22-3511-4EA2-9CE3-7D50E648BB9F}" dt="2020-07-05T10:28:16.476" v="3577" actId="26606"/>
          <ac:spMkLst>
            <pc:docMk/>
            <pc:sldMk cId="145716872" sldId="257"/>
            <ac:spMk id="14" creationId="{047BFA19-D45E-416B-A404-7AF2F3F27017}"/>
          </ac:spMkLst>
        </pc:spChg>
        <pc:spChg chg="add del">
          <ac:chgData name="Barbara MCKINNON" userId="33966f49-5344-47dd-8b5b-2e8916647628" providerId="ADAL" clId="{F955EA22-3511-4EA2-9CE3-7D50E648BB9F}" dt="2020-07-05T10:28:16.476" v="3577" actId="26606"/>
          <ac:spMkLst>
            <pc:docMk/>
            <pc:sldMk cId="145716872" sldId="257"/>
            <ac:spMk id="16" creationId="{8E0105E7-23DB-4CF2-8258-FF47C7620F6E}"/>
          </ac:spMkLst>
        </pc:spChg>
        <pc:spChg chg="add del">
          <ac:chgData name="Barbara MCKINNON" userId="33966f49-5344-47dd-8b5b-2e8916647628" providerId="ADAL" clId="{F955EA22-3511-4EA2-9CE3-7D50E648BB9F}" dt="2020-07-05T10:28:16.476" v="3577" actId="26606"/>
          <ac:spMkLst>
            <pc:docMk/>
            <pc:sldMk cId="145716872" sldId="257"/>
            <ac:spMk id="18" creationId="{074B4F7D-14B2-478B-8BF5-01E4E0C5D263}"/>
          </ac:spMkLst>
        </pc:spChg>
      </pc:sldChg>
      <pc:sldChg chg="modSp mod">
        <pc:chgData name="Barbara MCKINNON" userId="33966f49-5344-47dd-8b5b-2e8916647628" providerId="ADAL" clId="{F955EA22-3511-4EA2-9CE3-7D50E648BB9F}" dt="2020-07-08T09:03:17.814" v="14760"/>
        <pc:sldMkLst>
          <pc:docMk/>
          <pc:sldMk cId="1823413531" sldId="258"/>
        </pc:sldMkLst>
        <pc:spChg chg="mod">
          <ac:chgData name="Barbara MCKINNON" userId="33966f49-5344-47dd-8b5b-2e8916647628" providerId="ADAL" clId="{F955EA22-3511-4EA2-9CE3-7D50E648BB9F}" dt="2020-07-08T09:03:17.814" v="14760"/>
          <ac:spMkLst>
            <pc:docMk/>
            <pc:sldMk cId="1823413531" sldId="258"/>
            <ac:spMk id="4" creationId="{00000000-0000-0000-0000-000000000000}"/>
          </ac:spMkLst>
        </pc:spChg>
        <pc:spChg chg="mod">
          <ac:chgData name="Barbara MCKINNON" userId="33966f49-5344-47dd-8b5b-2e8916647628" providerId="ADAL" clId="{F955EA22-3511-4EA2-9CE3-7D50E648BB9F}" dt="2020-07-08T08:49:19.793" v="13712"/>
          <ac:spMkLst>
            <pc:docMk/>
            <pc:sldMk cId="1823413531" sldId="258"/>
            <ac:spMk id="5" creationId="{00000000-0000-0000-0000-000000000000}"/>
          </ac:spMkLst>
        </pc:spChg>
      </pc:sldChg>
      <pc:sldChg chg="modSp del">
        <pc:chgData name="Barbara MCKINNON" userId="33966f49-5344-47dd-8b5b-2e8916647628" providerId="ADAL" clId="{F955EA22-3511-4EA2-9CE3-7D50E648BB9F}" dt="2020-07-06T07:42:45.806" v="7061" actId="47"/>
        <pc:sldMkLst>
          <pc:docMk/>
          <pc:sldMk cId="3521384988" sldId="260"/>
        </pc:sldMkLst>
        <pc:spChg chg="mod">
          <ac:chgData name="Barbara MCKINNON" userId="33966f49-5344-47dd-8b5b-2e8916647628" providerId="ADAL" clId="{F955EA22-3511-4EA2-9CE3-7D50E648BB9F}" dt="2020-07-05T10:26:47.315" v="3575"/>
          <ac:spMkLst>
            <pc:docMk/>
            <pc:sldMk cId="3521384988" sldId="260"/>
            <ac:spMk id="2" creationId="{00000000-0000-0000-0000-000000000000}"/>
          </ac:spMkLst>
        </pc:spChg>
        <pc:spChg chg="mod">
          <ac:chgData name="Barbara MCKINNON" userId="33966f49-5344-47dd-8b5b-2e8916647628" providerId="ADAL" clId="{F955EA22-3511-4EA2-9CE3-7D50E648BB9F}" dt="2020-07-05T10:26:47.315" v="3575"/>
          <ac:spMkLst>
            <pc:docMk/>
            <pc:sldMk cId="3521384988" sldId="260"/>
            <ac:spMk id="3" creationId="{00000000-0000-0000-0000-000000000000}"/>
          </ac:spMkLst>
        </pc:spChg>
      </pc:sldChg>
      <pc:sldChg chg="modSp">
        <pc:chgData name="Barbara MCKINNON" userId="33966f49-5344-47dd-8b5b-2e8916647628" providerId="ADAL" clId="{F955EA22-3511-4EA2-9CE3-7D50E648BB9F}" dt="2020-07-08T09:03:17.814" v="14760"/>
        <pc:sldMkLst>
          <pc:docMk/>
          <pc:sldMk cId="1968475300" sldId="261"/>
        </pc:sldMkLst>
        <pc:spChg chg="mod">
          <ac:chgData name="Barbara MCKINNON" userId="33966f49-5344-47dd-8b5b-2e8916647628" providerId="ADAL" clId="{F955EA22-3511-4EA2-9CE3-7D50E648BB9F}" dt="2020-07-08T09:03:17.814" v="14760"/>
          <ac:spMkLst>
            <pc:docMk/>
            <pc:sldMk cId="1968475300" sldId="261"/>
            <ac:spMk id="2" creationId="{00000000-0000-0000-0000-000000000000}"/>
          </ac:spMkLst>
        </pc:spChg>
        <pc:spChg chg="mod">
          <ac:chgData name="Barbara MCKINNON" userId="33966f49-5344-47dd-8b5b-2e8916647628" providerId="ADAL" clId="{F955EA22-3511-4EA2-9CE3-7D50E648BB9F}" dt="2020-07-08T09:03:17.814" v="14760"/>
          <ac:spMkLst>
            <pc:docMk/>
            <pc:sldMk cId="1968475300" sldId="261"/>
            <ac:spMk id="3" creationId="{00000000-0000-0000-0000-000000000000}"/>
          </ac:spMkLst>
        </pc:spChg>
      </pc:sldChg>
      <pc:sldChg chg="modSp del">
        <pc:chgData name="Barbara MCKINNON" userId="33966f49-5344-47dd-8b5b-2e8916647628" providerId="ADAL" clId="{F955EA22-3511-4EA2-9CE3-7D50E648BB9F}" dt="2020-07-06T02:42:20.596" v="4075" actId="47"/>
        <pc:sldMkLst>
          <pc:docMk/>
          <pc:sldMk cId="2688305984" sldId="262"/>
        </pc:sldMkLst>
        <pc:spChg chg="mod">
          <ac:chgData name="Barbara MCKINNON" userId="33966f49-5344-47dd-8b5b-2e8916647628" providerId="ADAL" clId="{F955EA22-3511-4EA2-9CE3-7D50E648BB9F}" dt="2020-07-05T10:26:47.315" v="3575"/>
          <ac:spMkLst>
            <pc:docMk/>
            <pc:sldMk cId="2688305984" sldId="262"/>
            <ac:spMk id="2" creationId="{00000000-0000-0000-0000-000000000000}"/>
          </ac:spMkLst>
        </pc:spChg>
      </pc:sldChg>
      <pc:sldChg chg="modSp del">
        <pc:chgData name="Barbara MCKINNON" userId="33966f49-5344-47dd-8b5b-2e8916647628" providerId="ADAL" clId="{F955EA22-3511-4EA2-9CE3-7D50E648BB9F}" dt="2020-07-06T02:42:21.815" v="4076" actId="47"/>
        <pc:sldMkLst>
          <pc:docMk/>
          <pc:sldMk cId="2757503802" sldId="263"/>
        </pc:sldMkLst>
        <pc:spChg chg="mod">
          <ac:chgData name="Barbara MCKINNON" userId="33966f49-5344-47dd-8b5b-2e8916647628" providerId="ADAL" clId="{F955EA22-3511-4EA2-9CE3-7D50E648BB9F}" dt="2020-07-05T10:26:47.315" v="3575"/>
          <ac:spMkLst>
            <pc:docMk/>
            <pc:sldMk cId="2757503802" sldId="263"/>
            <ac:spMk id="2" creationId="{00000000-0000-0000-0000-000000000000}"/>
          </ac:spMkLst>
        </pc:spChg>
      </pc:sldChg>
      <pc:sldChg chg="modSp del">
        <pc:chgData name="Barbara MCKINNON" userId="33966f49-5344-47dd-8b5b-2e8916647628" providerId="ADAL" clId="{F955EA22-3511-4EA2-9CE3-7D50E648BB9F}" dt="2020-07-06T02:42:24.174" v="4077" actId="47"/>
        <pc:sldMkLst>
          <pc:docMk/>
          <pc:sldMk cId="391742540" sldId="264"/>
        </pc:sldMkLst>
        <pc:spChg chg="mod">
          <ac:chgData name="Barbara MCKINNON" userId="33966f49-5344-47dd-8b5b-2e8916647628" providerId="ADAL" clId="{F955EA22-3511-4EA2-9CE3-7D50E648BB9F}" dt="2020-07-05T10:26:47.315" v="3575"/>
          <ac:spMkLst>
            <pc:docMk/>
            <pc:sldMk cId="391742540" sldId="264"/>
            <ac:spMk id="2" creationId="{00000000-0000-0000-0000-000000000000}"/>
          </ac:spMkLst>
        </pc:spChg>
        <pc:spChg chg="mod">
          <ac:chgData name="Barbara MCKINNON" userId="33966f49-5344-47dd-8b5b-2e8916647628" providerId="ADAL" clId="{F955EA22-3511-4EA2-9CE3-7D50E648BB9F}" dt="2020-07-05T10:26:47.315" v="3575"/>
          <ac:spMkLst>
            <pc:docMk/>
            <pc:sldMk cId="391742540" sldId="264"/>
            <ac:spMk id="3" creationId="{00000000-0000-0000-0000-000000000000}"/>
          </ac:spMkLst>
        </pc:spChg>
      </pc:sldChg>
      <pc:sldChg chg="modSp del">
        <pc:chgData name="Barbara MCKINNON" userId="33966f49-5344-47dd-8b5b-2e8916647628" providerId="ADAL" clId="{F955EA22-3511-4EA2-9CE3-7D50E648BB9F}" dt="2020-07-06T02:42:26.343" v="4078" actId="47"/>
        <pc:sldMkLst>
          <pc:docMk/>
          <pc:sldMk cId="204472050" sldId="265"/>
        </pc:sldMkLst>
        <pc:spChg chg="mod">
          <ac:chgData name="Barbara MCKINNON" userId="33966f49-5344-47dd-8b5b-2e8916647628" providerId="ADAL" clId="{F955EA22-3511-4EA2-9CE3-7D50E648BB9F}" dt="2020-07-05T10:26:47.315" v="3575"/>
          <ac:spMkLst>
            <pc:docMk/>
            <pc:sldMk cId="204472050" sldId="265"/>
            <ac:spMk id="2" creationId="{00000000-0000-0000-0000-000000000000}"/>
          </ac:spMkLst>
        </pc:spChg>
      </pc:sldChg>
      <pc:sldChg chg="modSp del mod">
        <pc:chgData name="Barbara MCKINNON" userId="33966f49-5344-47dd-8b5b-2e8916647628" providerId="ADAL" clId="{F955EA22-3511-4EA2-9CE3-7D50E648BB9F}" dt="2020-07-06T07:42:41.240" v="7060" actId="47"/>
        <pc:sldMkLst>
          <pc:docMk/>
          <pc:sldMk cId="1234079252" sldId="266"/>
        </pc:sldMkLst>
        <pc:spChg chg="mod">
          <ac:chgData name="Barbara MCKINNON" userId="33966f49-5344-47dd-8b5b-2e8916647628" providerId="ADAL" clId="{F955EA22-3511-4EA2-9CE3-7D50E648BB9F}" dt="2020-07-06T02:42:38.992" v="4090" actId="20577"/>
          <ac:spMkLst>
            <pc:docMk/>
            <pc:sldMk cId="1234079252" sldId="266"/>
            <ac:spMk id="2" creationId="{00000000-0000-0000-0000-000000000000}"/>
          </ac:spMkLst>
        </pc:spChg>
        <pc:spChg chg="mod">
          <ac:chgData name="Barbara MCKINNON" userId="33966f49-5344-47dd-8b5b-2e8916647628" providerId="ADAL" clId="{F955EA22-3511-4EA2-9CE3-7D50E648BB9F}" dt="2020-07-06T02:42:45.104" v="4091" actId="20577"/>
          <ac:spMkLst>
            <pc:docMk/>
            <pc:sldMk cId="1234079252" sldId="266"/>
            <ac:spMk id="3" creationId="{00000000-0000-0000-0000-000000000000}"/>
          </ac:spMkLst>
        </pc:spChg>
      </pc:sldChg>
      <pc:sldChg chg="del">
        <pc:chgData name="Barbara MCKINNON" userId="33966f49-5344-47dd-8b5b-2e8916647628" providerId="ADAL" clId="{F955EA22-3511-4EA2-9CE3-7D50E648BB9F}" dt="2020-07-06T07:42:51.673" v="7062" actId="47"/>
        <pc:sldMkLst>
          <pc:docMk/>
          <pc:sldMk cId="1378953229" sldId="267"/>
        </pc:sldMkLst>
      </pc:sldChg>
      <pc:sldChg chg="del">
        <pc:chgData name="Barbara MCKINNON" userId="33966f49-5344-47dd-8b5b-2e8916647628" providerId="ADAL" clId="{F955EA22-3511-4EA2-9CE3-7D50E648BB9F}" dt="2020-07-06T07:42:55.487" v="7063" actId="47"/>
        <pc:sldMkLst>
          <pc:docMk/>
          <pc:sldMk cId="155373928" sldId="268"/>
        </pc:sldMkLst>
      </pc:sldChg>
      <pc:sldChg chg="modSp del">
        <pc:chgData name="Barbara MCKINNON" userId="33966f49-5344-47dd-8b5b-2e8916647628" providerId="ADAL" clId="{F955EA22-3511-4EA2-9CE3-7D50E648BB9F}" dt="2020-07-06T07:42:56.950" v="7064" actId="47"/>
        <pc:sldMkLst>
          <pc:docMk/>
          <pc:sldMk cId="3451622767" sldId="269"/>
        </pc:sldMkLst>
        <pc:spChg chg="mod">
          <ac:chgData name="Barbara MCKINNON" userId="33966f49-5344-47dd-8b5b-2e8916647628" providerId="ADAL" clId="{F955EA22-3511-4EA2-9CE3-7D50E648BB9F}" dt="2020-07-05T10:26:47.315" v="3575"/>
          <ac:spMkLst>
            <pc:docMk/>
            <pc:sldMk cId="3451622767" sldId="269"/>
            <ac:spMk id="2" creationId="{00000000-0000-0000-0000-000000000000}"/>
          </ac:spMkLst>
        </pc:spChg>
        <pc:spChg chg="mod">
          <ac:chgData name="Barbara MCKINNON" userId="33966f49-5344-47dd-8b5b-2e8916647628" providerId="ADAL" clId="{F955EA22-3511-4EA2-9CE3-7D50E648BB9F}" dt="2020-07-05T10:26:47.315" v="3575"/>
          <ac:spMkLst>
            <pc:docMk/>
            <pc:sldMk cId="3451622767" sldId="269"/>
            <ac:spMk id="3" creationId="{00000000-0000-0000-0000-000000000000}"/>
          </ac:spMkLst>
        </pc:spChg>
      </pc:sldChg>
      <pc:sldChg chg="addSp modSp mod ord modClrScheme chgLayout modNotesTx">
        <pc:chgData name="Barbara MCKINNON" userId="33966f49-5344-47dd-8b5b-2e8916647628" providerId="ADAL" clId="{F955EA22-3511-4EA2-9CE3-7D50E648BB9F}" dt="2020-07-08T09:03:17.814" v="14760"/>
        <pc:sldMkLst>
          <pc:docMk/>
          <pc:sldMk cId="2052518569" sldId="270"/>
        </pc:sldMkLst>
        <pc:spChg chg="mod ord">
          <ac:chgData name="Barbara MCKINNON" userId="33966f49-5344-47dd-8b5b-2e8916647628" providerId="ADAL" clId="{F955EA22-3511-4EA2-9CE3-7D50E648BB9F}" dt="2020-07-08T09:02:31.220" v="14750" actId="20577"/>
          <ac:spMkLst>
            <pc:docMk/>
            <pc:sldMk cId="2052518569" sldId="270"/>
            <ac:spMk id="2" creationId="{00000000-0000-0000-0000-000000000000}"/>
          </ac:spMkLst>
        </pc:spChg>
        <pc:spChg chg="add mod ord">
          <ac:chgData name="Barbara MCKINNON" userId="33966f49-5344-47dd-8b5b-2e8916647628" providerId="ADAL" clId="{F955EA22-3511-4EA2-9CE3-7D50E648BB9F}" dt="2020-07-08T09:03:17.814" v="14760"/>
          <ac:spMkLst>
            <pc:docMk/>
            <pc:sldMk cId="2052518569" sldId="270"/>
            <ac:spMk id="4" creationId="{07ACEB7F-47B7-4CC6-B25C-12E64F6874F7}"/>
          </ac:spMkLst>
        </pc:spChg>
        <pc:spChg chg="mod ord">
          <ac:chgData name="Barbara MCKINNON" userId="33966f49-5344-47dd-8b5b-2e8916647628" providerId="ADAL" clId="{F955EA22-3511-4EA2-9CE3-7D50E648BB9F}" dt="2020-07-08T08:53:19.779" v="13814" actId="1076"/>
          <ac:spMkLst>
            <pc:docMk/>
            <pc:sldMk cId="2052518569" sldId="270"/>
            <ac:spMk id="5" creationId="{00000000-0000-0000-0000-000000000000}"/>
          </ac:spMkLst>
        </pc:spChg>
        <pc:picChg chg="add mod">
          <ac:chgData name="Barbara MCKINNON" userId="33966f49-5344-47dd-8b5b-2e8916647628" providerId="ADAL" clId="{F955EA22-3511-4EA2-9CE3-7D50E648BB9F}" dt="2020-07-08T08:53:07.642" v="13812" actId="1076"/>
          <ac:picMkLst>
            <pc:docMk/>
            <pc:sldMk cId="2052518569" sldId="270"/>
            <ac:picMk id="3" creationId="{83A2CD7A-927C-4930-89DD-E82531E40FC8}"/>
          </ac:picMkLst>
        </pc:picChg>
        <pc:picChg chg="mod">
          <ac:chgData name="Barbara MCKINNON" userId="33966f49-5344-47dd-8b5b-2e8916647628" providerId="ADAL" clId="{F955EA22-3511-4EA2-9CE3-7D50E648BB9F}" dt="2020-07-08T08:53:03.814" v="13811" actId="1076"/>
          <ac:picMkLst>
            <pc:docMk/>
            <pc:sldMk cId="2052518569" sldId="270"/>
            <ac:picMk id="6" creationId="{00000000-0000-0000-0000-000000000000}"/>
          </ac:picMkLst>
        </pc:picChg>
      </pc:sldChg>
      <pc:sldChg chg="modSp del mod ord modNotesTx">
        <pc:chgData name="Barbara MCKINNON" userId="33966f49-5344-47dd-8b5b-2e8916647628" providerId="ADAL" clId="{F955EA22-3511-4EA2-9CE3-7D50E648BB9F}" dt="2020-07-06T07:40:16.742" v="7059" actId="2696"/>
        <pc:sldMkLst>
          <pc:docMk/>
          <pc:sldMk cId="3646413241" sldId="271"/>
        </pc:sldMkLst>
        <pc:spChg chg="mod">
          <ac:chgData name="Barbara MCKINNON" userId="33966f49-5344-47dd-8b5b-2e8916647628" providerId="ADAL" clId="{F955EA22-3511-4EA2-9CE3-7D50E648BB9F}" dt="2020-07-06T03:12:55.523" v="5450" actId="20577"/>
          <ac:spMkLst>
            <pc:docMk/>
            <pc:sldMk cId="3646413241" sldId="271"/>
            <ac:spMk id="2" creationId="{00000000-0000-0000-0000-000000000000}"/>
          </ac:spMkLst>
        </pc:spChg>
      </pc:sldChg>
      <pc:sldChg chg="modSp del">
        <pc:chgData name="Barbara MCKINNON" userId="33966f49-5344-47dd-8b5b-2e8916647628" providerId="ADAL" clId="{F955EA22-3511-4EA2-9CE3-7D50E648BB9F}" dt="2020-07-06T08:07:45.239" v="7548" actId="47"/>
        <pc:sldMkLst>
          <pc:docMk/>
          <pc:sldMk cId="4217671506" sldId="272"/>
        </pc:sldMkLst>
        <pc:spChg chg="mod">
          <ac:chgData name="Barbara MCKINNON" userId="33966f49-5344-47dd-8b5b-2e8916647628" providerId="ADAL" clId="{F955EA22-3511-4EA2-9CE3-7D50E648BB9F}" dt="2020-07-05T10:26:47.315" v="3575"/>
          <ac:spMkLst>
            <pc:docMk/>
            <pc:sldMk cId="4217671506" sldId="272"/>
            <ac:spMk id="2" creationId="{00000000-0000-0000-0000-000000000000}"/>
          </ac:spMkLst>
        </pc:spChg>
      </pc:sldChg>
      <pc:sldChg chg="addSp delSp modSp del mod ord setBg setClrOvrMap delDesignElem modNotesTx">
        <pc:chgData name="Barbara MCKINNON" userId="33966f49-5344-47dd-8b5b-2e8916647628" providerId="ADAL" clId="{F955EA22-3511-4EA2-9CE3-7D50E648BB9F}" dt="2020-07-08T09:08:35.605" v="14791" actId="47"/>
        <pc:sldMkLst>
          <pc:docMk/>
          <pc:sldMk cId="1823693219" sldId="275"/>
        </pc:sldMkLst>
        <pc:spChg chg="mod">
          <ac:chgData name="Barbara MCKINNON" userId="33966f49-5344-47dd-8b5b-2e8916647628" providerId="ADAL" clId="{F955EA22-3511-4EA2-9CE3-7D50E648BB9F}" dt="2020-07-08T09:06:54.409" v="14778" actId="20577"/>
          <ac:spMkLst>
            <pc:docMk/>
            <pc:sldMk cId="1823693219" sldId="275"/>
            <ac:spMk id="2" creationId="{00000000-0000-0000-0000-000000000000}"/>
          </ac:spMkLst>
        </pc:spChg>
        <pc:spChg chg="mod">
          <ac:chgData name="Barbara MCKINNON" userId="33966f49-5344-47dd-8b5b-2e8916647628" providerId="ADAL" clId="{F955EA22-3511-4EA2-9CE3-7D50E648BB9F}" dt="2020-07-08T09:01:39.470" v="14745" actId="26606"/>
          <ac:spMkLst>
            <pc:docMk/>
            <pc:sldMk cId="1823693219" sldId="275"/>
            <ac:spMk id="5" creationId="{00000000-0000-0000-0000-000000000000}"/>
          </ac:spMkLst>
        </pc:spChg>
        <pc:spChg chg="add del">
          <ac:chgData name="Barbara MCKINNON" userId="33966f49-5344-47dd-8b5b-2e8916647628" providerId="ADAL" clId="{F955EA22-3511-4EA2-9CE3-7D50E648BB9F}" dt="2020-07-08T09:03:17.814" v="14760"/>
          <ac:spMkLst>
            <pc:docMk/>
            <pc:sldMk cId="1823693219" sldId="275"/>
            <ac:spMk id="11" creationId="{C7FA33FF-088D-4F16-95A2-2C64D353DEA8}"/>
          </ac:spMkLst>
        </pc:spChg>
        <pc:spChg chg="add del">
          <ac:chgData name="Barbara MCKINNON" userId="33966f49-5344-47dd-8b5b-2e8916647628" providerId="ADAL" clId="{F955EA22-3511-4EA2-9CE3-7D50E648BB9F}" dt="2020-07-08T09:03:17.814" v="14760"/>
          <ac:spMkLst>
            <pc:docMk/>
            <pc:sldMk cId="1823693219" sldId="275"/>
            <ac:spMk id="13" creationId="{A376EFB1-01CF-419F-ABF1-2AF02BBFCBD1}"/>
          </ac:spMkLst>
        </pc:spChg>
        <pc:spChg chg="add del">
          <ac:chgData name="Barbara MCKINNON" userId="33966f49-5344-47dd-8b5b-2e8916647628" providerId="ADAL" clId="{F955EA22-3511-4EA2-9CE3-7D50E648BB9F}" dt="2020-07-08T09:03:17.814" v="14760"/>
          <ac:spMkLst>
            <pc:docMk/>
            <pc:sldMk cId="1823693219" sldId="275"/>
            <ac:spMk id="15" creationId="{FF9DEA15-78BD-4750-AA18-B9F28A6D5AB8}"/>
          </ac:spMkLst>
        </pc:spChg>
        <pc:picChg chg="mod">
          <ac:chgData name="Barbara MCKINNON" userId="33966f49-5344-47dd-8b5b-2e8916647628" providerId="ADAL" clId="{F955EA22-3511-4EA2-9CE3-7D50E648BB9F}" dt="2020-07-08T09:01:39.470" v="14745" actId="26606"/>
          <ac:picMkLst>
            <pc:docMk/>
            <pc:sldMk cId="1823693219" sldId="275"/>
            <ac:picMk id="6" creationId="{00000000-0000-0000-0000-000000000000}"/>
          </ac:picMkLst>
        </pc:picChg>
      </pc:sldChg>
      <pc:sldChg chg="delSp modSp del mod ord">
        <pc:chgData name="Barbara MCKINNON" userId="33966f49-5344-47dd-8b5b-2e8916647628" providerId="ADAL" clId="{F955EA22-3511-4EA2-9CE3-7D50E648BB9F}" dt="2020-07-06T08:07:40.511" v="7547" actId="47"/>
        <pc:sldMkLst>
          <pc:docMk/>
          <pc:sldMk cId="2314919828" sldId="276"/>
        </pc:sldMkLst>
        <pc:spChg chg="mod">
          <ac:chgData name="Barbara MCKINNON" userId="33966f49-5344-47dd-8b5b-2e8916647628" providerId="ADAL" clId="{F955EA22-3511-4EA2-9CE3-7D50E648BB9F}" dt="2020-07-05T10:26:47.315" v="3575"/>
          <ac:spMkLst>
            <pc:docMk/>
            <pc:sldMk cId="2314919828" sldId="276"/>
            <ac:spMk id="2" creationId="{00000000-0000-0000-0000-000000000000}"/>
          </ac:spMkLst>
        </pc:spChg>
        <pc:picChg chg="del mod">
          <ac:chgData name="Barbara MCKINNON" userId="33966f49-5344-47dd-8b5b-2e8916647628" providerId="ADAL" clId="{F955EA22-3511-4EA2-9CE3-7D50E648BB9F}" dt="2020-07-06T08:07:38.009" v="7546" actId="478"/>
          <ac:picMkLst>
            <pc:docMk/>
            <pc:sldMk cId="2314919828" sldId="276"/>
            <ac:picMk id="5" creationId="{00000000-0000-0000-0000-000000000000}"/>
          </ac:picMkLst>
        </pc:picChg>
      </pc:sldChg>
      <pc:sldChg chg="modSp">
        <pc:chgData name="Barbara MCKINNON" userId="33966f49-5344-47dd-8b5b-2e8916647628" providerId="ADAL" clId="{F955EA22-3511-4EA2-9CE3-7D50E648BB9F}" dt="2020-07-08T09:03:17.814" v="14760"/>
        <pc:sldMkLst>
          <pc:docMk/>
          <pc:sldMk cId="3185026476" sldId="277"/>
        </pc:sldMkLst>
        <pc:spChg chg="mod">
          <ac:chgData name="Barbara MCKINNON" userId="33966f49-5344-47dd-8b5b-2e8916647628" providerId="ADAL" clId="{F955EA22-3511-4EA2-9CE3-7D50E648BB9F}" dt="2020-07-08T09:03:17.814" v="14760"/>
          <ac:spMkLst>
            <pc:docMk/>
            <pc:sldMk cId="3185026476" sldId="277"/>
            <ac:spMk id="2" creationId="{00000000-0000-0000-0000-000000000000}"/>
          </ac:spMkLst>
        </pc:spChg>
      </pc:sldChg>
      <pc:sldChg chg="modSp">
        <pc:chgData name="Barbara MCKINNON" userId="33966f49-5344-47dd-8b5b-2e8916647628" providerId="ADAL" clId="{F955EA22-3511-4EA2-9CE3-7D50E648BB9F}" dt="2020-07-08T09:03:17.814" v="14760"/>
        <pc:sldMkLst>
          <pc:docMk/>
          <pc:sldMk cId="3539361901" sldId="278"/>
        </pc:sldMkLst>
        <pc:spChg chg="mod">
          <ac:chgData name="Barbara MCKINNON" userId="33966f49-5344-47dd-8b5b-2e8916647628" providerId="ADAL" clId="{F955EA22-3511-4EA2-9CE3-7D50E648BB9F}" dt="2020-07-08T09:03:17.814" v="14760"/>
          <ac:spMkLst>
            <pc:docMk/>
            <pc:sldMk cId="3539361901" sldId="278"/>
            <ac:spMk id="2" creationId="{00000000-0000-0000-0000-000000000000}"/>
          </ac:spMkLst>
        </pc:spChg>
        <pc:picChg chg="mod">
          <ac:chgData name="Barbara MCKINNON" userId="33966f49-5344-47dd-8b5b-2e8916647628" providerId="ADAL" clId="{F955EA22-3511-4EA2-9CE3-7D50E648BB9F}" dt="2020-07-08T09:03:17.814" v="14760"/>
          <ac:picMkLst>
            <pc:docMk/>
            <pc:sldMk cId="3539361901" sldId="278"/>
            <ac:picMk id="4" creationId="{00000000-0000-0000-0000-000000000000}"/>
          </ac:picMkLst>
        </pc:picChg>
      </pc:sldChg>
      <pc:sldChg chg="modSp del">
        <pc:chgData name="Barbara MCKINNON" userId="33966f49-5344-47dd-8b5b-2e8916647628" providerId="ADAL" clId="{F955EA22-3511-4EA2-9CE3-7D50E648BB9F}" dt="2020-07-06T07:44:07.139" v="7069" actId="47"/>
        <pc:sldMkLst>
          <pc:docMk/>
          <pc:sldMk cId="3031975282" sldId="279"/>
        </pc:sldMkLst>
        <pc:spChg chg="mod">
          <ac:chgData name="Barbara MCKINNON" userId="33966f49-5344-47dd-8b5b-2e8916647628" providerId="ADAL" clId="{F955EA22-3511-4EA2-9CE3-7D50E648BB9F}" dt="2020-07-05T10:26:47.315" v="3575"/>
          <ac:spMkLst>
            <pc:docMk/>
            <pc:sldMk cId="3031975282" sldId="279"/>
            <ac:spMk id="2" creationId="{00000000-0000-0000-0000-000000000000}"/>
          </ac:spMkLst>
        </pc:spChg>
      </pc:sldChg>
      <pc:sldChg chg="modSp mod ord modNotesTx">
        <pc:chgData name="Barbara MCKINNON" userId="33966f49-5344-47dd-8b5b-2e8916647628" providerId="ADAL" clId="{F955EA22-3511-4EA2-9CE3-7D50E648BB9F}" dt="2020-07-08T09:18:53.706" v="15322" actId="113"/>
        <pc:sldMkLst>
          <pc:docMk/>
          <pc:sldMk cId="1612688552" sldId="280"/>
        </pc:sldMkLst>
        <pc:spChg chg="mod">
          <ac:chgData name="Barbara MCKINNON" userId="33966f49-5344-47dd-8b5b-2e8916647628" providerId="ADAL" clId="{F955EA22-3511-4EA2-9CE3-7D50E648BB9F}" dt="2020-07-08T09:03:17.814" v="14760"/>
          <ac:spMkLst>
            <pc:docMk/>
            <pc:sldMk cId="1612688552" sldId="280"/>
            <ac:spMk id="2" creationId="{00000000-0000-0000-0000-000000000000}"/>
          </ac:spMkLst>
        </pc:spChg>
        <pc:spChg chg="mod">
          <ac:chgData name="Barbara MCKINNON" userId="33966f49-5344-47dd-8b5b-2e8916647628" providerId="ADAL" clId="{F955EA22-3511-4EA2-9CE3-7D50E648BB9F}" dt="2020-07-08T08:49:19.793" v="13712"/>
          <ac:spMkLst>
            <pc:docMk/>
            <pc:sldMk cId="1612688552" sldId="280"/>
            <ac:spMk id="5" creationId="{00000000-0000-0000-0000-000000000000}"/>
          </ac:spMkLst>
        </pc:spChg>
        <pc:spChg chg="mod">
          <ac:chgData name="Barbara MCKINNON" userId="33966f49-5344-47dd-8b5b-2e8916647628" providerId="ADAL" clId="{F955EA22-3511-4EA2-9CE3-7D50E648BB9F}" dt="2020-07-08T09:18:53.706" v="15322" actId="113"/>
          <ac:spMkLst>
            <pc:docMk/>
            <pc:sldMk cId="1612688552" sldId="280"/>
            <ac:spMk id="7" creationId="{00000000-0000-0000-0000-000000000000}"/>
          </ac:spMkLst>
        </pc:spChg>
      </pc:sldChg>
      <pc:sldChg chg="del">
        <pc:chgData name="Barbara MCKINNON" userId="33966f49-5344-47dd-8b5b-2e8916647628" providerId="ADAL" clId="{F955EA22-3511-4EA2-9CE3-7D50E648BB9F}" dt="2020-07-06T08:06:18.820" v="7542" actId="47"/>
        <pc:sldMkLst>
          <pc:docMk/>
          <pc:sldMk cId="4260485082" sldId="281"/>
        </pc:sldMkLst>
      </pc:sldChg>
      <pc:sldChg chg="del">
        <pc:chgData name="Barbara MCKINNON" userId="33966f49-5344-47dd-8b5b-2e8916647628" providerId="ADAL" clId="{F955EA22-3511-4EA2-9CE3-7D50E648BB9F}" dt="2020-07-06T08:06:48.660" v="7543" actId="2696"/>
        <pc:sldMkLst>
          <pc:docMk/>
          <pc:sldMk cId="1490757343" sldId="282"/>
        </pc:sldMkLst>
      </pc:sldChg>
      <pc:sldChg chg="modSp del">
        <pc:chgData name="Barbara MCKINNON" userId="33966f49-5344-47dd-8b5b-2e8916647628" providerId="ADAL" clId="{F955EA22-3511-4EA2-9CE3-7D50E648BB9F}" dt="2020-07-06T08:07:49.345" v="7549" actId="47"/>
        <pc:sldMkLst>
          <pc:docMk/>
          <pc:sldMk cId="2946484735" sldId="283"/>
        </pc:sldMkLst>
        <pc:spChg chg="mod">
          <ac:chgData name="Barbara MCKINNON" userId="33966f49-5344-47dd-8b5b-2e8916647628" providerId="ADAL" clId="{F955EA22-3511-4EA2-9CE3-7D50E648BB9F}" dt="2020-07-05T10:26:47.315" v="3575"/>
          <ac:spMkLst>
            <pc:docMk/>
            <pc:sldMk cId="2946484735" sldId="283"/>
            <ac:spMk id="2" creationId="{00000000-0000-0000-0000-000000000000}"/>
          </ac:spMkLst>
        </pc:spChg>
      </pc:sldChg>
      <pc:sldChg chg="modSp mod ord modNotesTx">
        <pc:chgData name="Barbara MCKINNON" userId="33966f49-5344-47dd-8b5b-2e8916647628" providerId="ADAL" clId="{F955EA22-3511-4EA2-9CE3-7D50E648BB9F}" dt="2020-07-08T09:25:39.663" v="16444" actId="20577"/>
        <pc:sldMkLst>
          <pc:docMk/>
          <pc:sldMk cId="1524734398" sldId="285"/>
        </pc:sldMkLst>
        <pc:spChg chg="mod">
          <ac:chgData name="Barbara MCKINNON" userId="33966f49-5344-47dd-8b5b-2e8916647628" providerId="ADAL" clId="{F955EA22-3511-4EA2-9CE3-7D50E648BB9F}" dt="2020-07-08T09:03:17.814" v="14760"/>
          <ac:spMkLst>
            <pc:docMk/>
            <pc:sldMk cId="1524734398" sldId="285"/>
            <ac:spMk id="2" creationId="{00000000-0000-0000-0000-000000000000}"/>
          </ac:spMkLst>
        </pc:spChg>
        <pc:spChg chg="mod">
          <ac:chgData name="Barbara MCKINNON" userId="33966f49-5344-47dd-8b5b-2e8916647628" providerId="ADAL" clId="{F955EA22-3511-4EA2-9CE3-7D50E648BB9F}" dt="2020-07-08T08:49:19.793" v="13712"/>
          <ac:spMkLst>
            <pc:docMk/>
            <pc:sldMk cId="1524734398" sldId="285"/>
            <ac:spMk id="5" creationId="{00000000-0000-0000-0000-000000000000}"/>
          </ac:spMkLst>
        </pc:spChg>
      </pc:sldChg>
      <pc:sldChg chg="modSp del">
        <pc:chgData name="Barbara MCKINNON" userId="33966f49-5344-47dd-8b5b-2e8916647628" providerId="ADAL" clId="{F955EA22-3511-4EA2-9CE3-7D50E648BB9F}" dt="2020-07-06T07:45:04.275" v="7070" actId="47"/>
        <pc:sldMkLst>
          <pc:docMk/>
          <pc:sldMk cId="3780576352" sldId="286"/>
        </pc:sldMkLst>
        <pc:spChg chg="mod">
          <ac:chgData name="Barbara MCKINNON" userId="33966f49-5344-47dd-8b5b-2e8916647628" providerId="ADAL" clId="{F955EA22-3511-4EA2-9CE3-7D50E648BB9F}" dt="2020-07-05T10:26:47.315" v="3575"/>
          <ac:spMkLst>
            <pc:docMk/>
            <pc:sldMk cId="3780576352" sldId="286"/>
            <ac:spMk id="2" creationId="{00000000-0000-0000-0000-000000000000}"/>
          </ac:spMkLst>
        </pc:spChg>
        <pc:spChg chg="mod">
          <ac:chgData name="Barbara MCKINNON" userId="33966f49-5344-47dd-8b5b-2e8916647628" providerId="ADAL" clId="{F955EA22-3511-4EA2-9CE3-7D50E648BB9F}" dt="2020-07-05T10:26:47.315" v="3575"/>
          <ac:spMkLst>
            <pc:docMk/>
            <pc:sldMk cId="3780576352" sldId="286"/>
            <ac:spMk id="3" creationId="{00000000-0000-0000-0000-000000000000}"/>
          </ac:spMkLst>
        </pc:spChg>
      </pc:sldChg>
      <pc:sldChg chg="modSp mod modNotesTx">
        <pc:chgData name="Barbara MCKINNON" userId="33966f49-5344-47dd-8b5b-2e8916647628" providerId="ADAL" clId="{F955EA22-3511-4EA2-9CE3-7D50E648BB9F}" dt="2020-07-08T11:03:26.025" v="18632" actId="20577"/>
        <pc:sldMkLst>
          <pc:docMk/>
          <pc:sldMk cId="1331890854" sldId="287"/>
        </pc:sldMkLst>
        <pc:spChg chg="mod">
          <ac:chgData name="Barbara MCKINNON" userId="33966f49-5344-47dd-8b5b-2e8916647628" providerId="ADAL" clId="{F955EA22-3511-4EA2-9CE3-7D50E648BB9F}" dt="2020-07-07T01:24:30.899" v="11599" actId="20577"/>
          <ac:spMkLst>
            <pc:docMk/>
            <pc:sldMk cId="1331890854" sldId="287"/>
            <ac:spMk id="3" creationId="{00000000-0000-0000-0000-000000000000}"/>
          </ac:spMkLst>
        </pc:spChg>
        <pc:spChg chg="mod">
          <ac:chgData name="Barbara MCKINNON" userId="33966f49-5344-47dd-8b5b-2e8916647628" providerId="ADAL" clId="{F955EA22-3511-4EA2-9CE3-7D50E648BB9F}" dt="2020-07-08T11:03:26.025" v="18632" actId="20577"/>
          <ac:spMkLst>
            <pc:docMk/>
            <pc:sldMk cId="1331890854" sldId="287"/>
            <ac:spMk id="5" creationId="{00000000-0000-0000-0000-000000000000}"/>
          </ac:spMkLst>
        </pc:spChg>
      </pc:sldChg>
      <pc:sldChg chg="addSp delSp modSp new mod setBg modClrScheme delDesignElem chgLayout modNotesTx">
        <pc:chgData name="Barbara MCKINNON" userId="33966f49-5344-47dd-8b5b-2e8916647628" providerId="ADAL" clId="{F955EA22-3511-4EA2-9CE3-7D50E648BB9F}" dt="2020-07-08T09:04:16.957" v="14767"/>
        <pc:sldMkLst>
          <pc:docMk/>
          <pc:sldMk cId="1181732907" sldId="288"/>
        </pc:sldMkLst>
        <pc:spChg chg="mod ord">
          <ac:chgData name="Barbara MCKINNON" userId="33966f49-5344-47dd-8b5b-2e8916647628" providerId="ADAL" clId="{F955EA22-3511-4EA2-9CE3-7D50E648BB9F}" dt="2020-07-08T08:29:41.597" v="13510" actId="26606"/>
          <ac:spMkLst>
            <pc:docMk/>
            <pc:sldMk cId="1181732907" sldId="288"/>
            <ac:spMk id="2" creationId="{7B8DE574-1666-4036-8B46-3E36BBBA7B29}"/>
          </ac:spMkLst>
        </pc:spChg>
        <pc:spChg chg="mod ord">
          <ac:chgData name="Barbara MCKINNON" userId="33966f49-5344-47dd-8b5b-2e8916647628" providerId="ADAL" clId="{F955EA22-3511-4EA2-9CE3-7D50E648BB9F}" dt="2020-07-08T08:49:19.793" v="13712"/>
          <ac:spMkLst>
            <pc:docMk/>
            <pc:sldMk cId="1181732907" sldId="288"/>
            <ac:spMk id="3" creationId="{FBEEE46E-377B-40B2-AC28-B39EA9D885E1}"/>
          </ac:spMkLst>
        </pc:spChg>
        <pc:spChg chg="add mod ord">
          <ac:chgData name="Barbara MCKINNON" userId="33966f49-5344-47dd-8b5b-2e8916647628" providerId="ADAL" clId="{F955EA22-3511-4EA2-9CE3-7D50E648BB9F}" dt="2020-07-08T08:40:02.296" v="13606" actId="1076"/>
          <ac:spMkLst>
            <pc:docMk/>
            <pc:sldMk cId="1181732907" sldId="288"/>
            <ac:spMk id="4" creationId="{EAD219F1-A427-4998-AEA3-3A545C347744}"/>
          </ac:spMkLst>
        </pc:spChg>
        <pc:spChg chg="add mod">
          <ac:chgData name="Barbara MCKINNON" userId="33966f49-5344-47dd-8b5b-2e8916647628" providerId="ADAL" clId="{F955EA22-3511-4EA2-9CE3-7D50E648BB9F}" dt="2020-07-08T08:43:19.156" v="13648" actId="1076"/>
          <ac:spMkLst>
            <pc:docMk/>
            <pc:sldMk cId="1181732907" sldId="288"/>
            <ac:spMk id="6" creationId="{A86AC078-EECB-4A3A-9626-2615F4A41BA3}"/>
          </ac:spMkLst>
        </pc:spChg>
        <pc:spChg chg="add del">
          <ac:chgData name="Barbara MCKINNON" userId="33966f49-5344-47dd-8b5b-2e8916647628" providerId="ADAL" clId="{F955EA22-3511-4EA2-9CE3-7D50E648BB9F}" dt="2020-07-08T08:36:01.585" v="13590" actId="26606"/>
          <ac:spMkLst>
            <pc:docMk/>
            <pc:sldMk cId="1181732907" sldId="288"/>
            <ac:spMk id="11" creationId="{4C608BEB-860E-4094-8511-78603564A75E}"/>
          </ac:spMkLst>
        </pc:spChg>
        <pc:spChg chg="add del">
          <ac:chgData name="Barbara MCKINNON" userId="33966f49-5344-47dd-8b5b-2e8916647628" providerId="ADAL" clId="{F955EA22-3511-4EA2-9CE3-7D50E648BB9F}" dt="2020-07-08T08:37:09.398" v="13594" actId="26606"/>
          <ac:spMkLst>
            <pc:docMk/>
            <pc:sldMk cId="1181732907" sldId="288"/>
            <ac:spMk id="18" creationId="{4C608BEB-860E-4094-8511-78603564A75E}"/>
          </ac:spMkLst>
        </pc:spChg>
        <pc:spChg chg="add del">
          <ac:chgData name="Barbara MCKINNON" userId="33966f49-5344-47dd-8b5b-2e8916647628" providerId="ADAL" clId="{F955EA22-3511-4EA2-9CE3-7D50E648BB9F}" dt="2020-07-08T09:03:17.814" v="14760"/>
          <ac:spMkLst>
            <pc:docMk/>
            <pc:sldMk cId="1181732907" sldId="288"/>
            <ac:spMk id="25" creationId="{4C608BEB-860E-4094-8511-78603564A75E}"/>
          </ac:spMkLst>
        </pc:spChg>
        <pc:cxnChg chg="add del">
          <ac:chgData name="Barbara MCKINNON" userId="33966f49-5344-47dd-8b5b-2e8916647628" providerId="ADAL" clId="{F955EA22-3511-4EA2-9CE3-7D50E648BB9F}" dt="2020-07-08T08:36:01.585" v="13590" actId="26606"/>
          <ac:cxnSpMkLst>
            <pc:docMk/>
            <pc:sldMk cId="1181732907" sldId="288"/>
            <ac:cxnSpMk id="13" creationId="{1F16A8D4-FE87-4604-88B2-394B5D1EB437}"/>
          </ac:cxnSpMkLst>
        </pc:cxnChg>
        <pc:cxnChg chg="add del">
          <ac:chgData name="Barbara MCKINNON" userId="33966f49-5344-47dd-8b5b-2e8916647628" providerId="ADAL" clId="{F955EA22-3511-4EA2-9CE3-7D50E648BB9F}" dt="2020-07-08T08:37:09.398" v="13594" actId="26606"/>
          <ac:cxnSpMkLst>
            <pc:docMk/>
            <pc:sldMk cId="1181732907" sldId="288"/>
            <ac:cxnSpMk id="20" creationId="{1F16A8D4-FE87-4604-88B2-394B5D1EB437}"/>
          </ac:cxnSpMkLst>
        </pc:cxnChg>
        <pc:cxnChg chg="add del">
          <ac:chgData name="Barbara MCKINNON" userId="33966f49-5344-47dd-8b5b-2e8916647628" providerId="ADAL" clId="{F955EA22-3511-4EA2-9CE3-7D50E648BB9F}" dt="2020-07-08T09:03:17.814" v="14760"/>
          <ac:cxnSpMkLst>
            <pc:docMk/>
            <pc:sldMk cId="1181732907" sldId="288"/>
            <ac:cxnSpMk id="27" creationId="{1F16A8D4-FE87-4604-88B2-394B5D1EB437}"/>
          </ac:cxnSpMkLst>
        </pc:cxnChg>
      </pc:sldChg>
      <pc:sldChg chg="modSp new del mod">
        <pc:chgData name="Barbara MCKINNON" userId="33966f49-5344-47dd-8b5b-2e8916647628" providerId="ADAL" clId="{F955EA22-3511-4EA2-9CE3-7D50E648BB9F}" dt="2020-07-06T02:34:16.968" v="3582" actId="47"/>
        <pc:sldMkLst>
          <pc:docMk/>
          <pc:sldMk cId="4133098681" sldId="289"/>
        </pc:sldMkLst>
        <pc:spChg chg="mod">
          <ac:chgData name="Barbara MCKINNON" userId="33966f49-5344-47dd-8b5b-2e8916647628" providerId="ADAL" clId="{F955EA22-3511-4EA2-9CE3-7D50E648BB9F}" dt="2020-07-05T10:26:47.315" v="3575"/>
          <ac:spMkLst>
            <pc:docMk/>
            <pc:sldMk cId="4133098681" sldId="289"/>
            <ac:spMk id="2" creationId="{266E5124-6E1F-434E-BC08-9FB45FE102EB}"/>
          </ac:spMkLst>
        </pc:spChg>
        <pc:spChg chg="mod">
          <ac:chgData name="Barbara MCKINNON" userId="33966f49-5344-47dd-8b5b-2e8916647628" providerId="ADAL" clId="{F955EA22-3511-4EA2-9CE3-7D50E648BB9F}" dt="2020-07-05T10:26:47.315" v="3575"/>
          <ac:spMkLst>
            <pc:docMk/>
            <pc:sldMk cId="4133098681" sldId="289"/>
            <ac:spMk id="3" creationId="{7BDD4848-CAAA-42AE-A4D1-6DF8A044EBD0}"/>
          </ac:spMkLst>
        </pc:spChg>
      </pc:sldChg>
      <pc:sldChg chg="addSp delSp modSp new mod setBg setClrOvrMap delDesignElem">
        <pc:chgData name="Barbara MCKINNON" userId="33966f49-5344-47dd-8b5b-2e8916647628" providerId="ADAL" clId="{F955EA22-3511-4EA2-9CE3-7D50E648BB9F}" dt="2020-07-08T09:04:16.957" v="14767"/>
        <pc:sldMkLst>
          <pc:docMk/>
          <pc:sldMk cId="1624865232" sldId="290"/>
        </pc:sldMkLst>
        <pc:spChg chg="mod">
          <ac:chgData name="Barbara MCKINNON" userId="33966f49-5344-47dd-8b5b-2e8916647628" providerId="ADAL" clId="{F955EA22-3511-4EA2-9CE3-7D50E648BB9F}" dt="2020-07-08T08:36:46.517" v="13592" actId="26606"/>
          <ac:spMkLst>
            <pc:docMk/>
            <pc:sldMk cId="1624865232" sldId="290"/>
            <ac:spMk id="2" creationId="{1AE92113-F67D-422B-9523-91A28038A747}"/>
          </ac:spMkLst>
        </pc:spChg>
        <pc:spChg chg="add del mod">
          <ac:chgData name="Barbara MCKINNON" userId="33966f49-5344-47dd-8b5b-2e8916647628" providerId="ADAL" clId="{F955EA22-3511-4EA2-9CE3-7D50E648BB9F}" dt="2020-07-08T08:41:41.200" v="13641" actId="20577"/>
          <ac:spMkLst>
            <pc:docMk/>
            <pc:sldMk cId="1624865232" sldId="290"/>
            <ac:spMk id="3" creationId="{0B4013E0-48AD-4765-B2A0-5C8E8BB8DE5B}"/>
          </ac:spMkLst>
        </pc:spChg>
        <pc:spChg chg="add del">
          <ac:chgData name="Barbara MCKINNON" userId="33966f49-5344-47dd-8b5b-2e8916647628" providerId="ADAL" clId="{F955EA22-3511-4EA2-9CE3-7D50E648BB9F}" dt="2020-07-08T08:32:28.897" v="13584" actId="26606"/>
          <ac:spMkLst>
            <pc:docMk/>
            <pc:sldMk cId="1624865232" sldId="290"/>
            <ac:spMk id="8" creationId="{C7FA33FF-088D-4F16-95A2-2C64D353DEA8}"/>
          </ac:spMkLst>
        </pc:spChg>
        <pc:spChg chg="add del">
          <ac:chgData name="Barbara MCKINNON" userId="33966f49-5344-47dd-8b5b-2e8916647628" providerId="ADAL" clId="{F955EA22-3511-4EA2-9CE3-7D50E648BB9F}" dt="2020-07-08T08:32:28.897" v="13584" actId="26606"/>
          <ac:spMkLst>
            <pc:docMk/>
            <pc:sldMk cId="1624865232" sldId="290"/>
            <ac:spMk id="10" creationId="{A376EFB1-01CF-419F-ABF1-2AF02BBFCBD1}"/>
          </ac:spMkLst>
        </pc:spChg>
        <pc:spChg chg="add del">
          <ac:chgData name="Barbara MCKINNON" userId="33966f49-5344-47dd-8b5b-2e8916647628" providerId="ADAL" clId="{F955EA22-3511-4EA2-9CE3-7D50E648BB9F}" dt="2020-07-08T08:32:28.897" v="13584" actId="26606"/>
          <ac:spMkLst>
            <pc:docMk/>
            <pc:sldMk cId="1624865232" sldId="290"/>
            <ac:spMk id="12" creationId="{FF9DEA15-78BD-4750-AA18-B9F28A6D5AB8}"/>
          </ac:spMkLst>
        </pc:spChg>
        <pc:spChg chg="add del">
          <ac:chgData name="Barbara MCKINNON" userId="33966f49-5344-47dd-8b5b-2e8916647628" providerId="ADAL" clId="{F955EA22-3511-4EA2-9CE3-7D50E648BB9F}" dt="2020-07-08T08:32:31.788" v="13586" actId="26606"/>
          <ac:spMkLst>
            <pc:docMk/>
            <pc:sldMk cId="1624865232" sldId="290"/>
            <ac:spMk id="14" creationId="{C7FA33FF-088D-4F16-95A2-2C64D353DEA8}"/>
          </ac:spMkLst>
        </pc:spChg>
        <pc:spChg chg="add del">
          <ac:chgData name="Barbara MCKINNON" userId="33966f49-5344-47dd-8b5b-2e8916647628" providerId="ADAL" clId="{F955EA22-3511-4EA2-9CE3-7D50E648BB9F}" dt="2020-07-08T08:36:46.532" v="13593" actId="26606"/>
          <ac:spMkLst>
            <pc:docMk/>
            <pc:sldMk cId="1624865232" sldId="290"/>
            <ac:spMk id="18" creationId="{C7FA33FF-088D-4F16-95A2-2C64D353DEA8}"/>
          </ac:spMkLst>
        </pc:spChg>
        <pc:spChg chg="add del">
          <ac:chgData name="Barbara MCKINNON" userId="33966f49-5344-47dd-8b5b-2e8916647628" providerId="ADAL" clId="{F955EA22-3511-4EA2-9CE3-7D50E648BB9F}" dt="2020-07-08T08:36:46.532" v="13593" actId="26606"/>
          <ac:spMkLst>
            <pc:docMk/>
            <pc:sldMk cId="1624865232" sldId="290"/>
            <ac:spMk id="19" creationId="{A376EFB1-01CF-419F-ABF1-2AF02BBFCBD1}"/>
          </ac:spMkLst>
        </pc:spChg>
        <pc:spChg chg="add del">
          <ac:chgData name="Barbara MCKINNON" userId="33966f49-5344-47dd-8b5b-2e8916647628" providerId="ADAL" clId="{F955EA22-3511-4EA2-9CE3-7D50E648BB9F}" dt="2020-07-08T08:36:46.532" v="13593" actId="26606"/>
          <ac:spMkLst>
            <pc:docMk/>
            <pc:sldMk cId="1624865232" sldId="290"/>
            <ac:spMk id="20" creationId="{FF9DEA15-78BD-4750-AA18-B9F28A6D5AB8}"/>
          </ac:spMkLst>
        </pc:spChg>
        <pc:spChg chg="add del">
          <ac:chgData name="Barbara MCKINNON" userId="33966f49-5344-47dd-8b5b-2e8916647628" providerId="ADAL" clId="{F955EA22-3511-4EA2-9CE3-7D50E648BB9F}" dt="2020-07-08T08:36:46.517" v="13592" actId="26606"/>
          <ac:spMkLst>
            <pc:docMk/>
            <pc:sldMk cId="1624865232" sldId="290"/>
            <ac:spMk id="25" creationId="{B34F5AD2-EDBD-4BBD-A55C-EAFFD0C7097A}"/>
          </ac:spMkLst>
        </pc:spChg>
        <pc:spChg chg="add del">
          <ac:chgData name="Barbara MCKINNON" userId="33966f49-5344-47dd-8b5b-2e8916647628" providerId="ADAL" clId="{F955EA22-3511-4EA2-9CE3-7D50E648BB9F}" dt="2020-07-08T08:36:46.517" v="13592" actId="26606"/>
          <ac:spMkLst>
            <pc:docMk/>
            <pc:sldMk cId="1624865232" sldId="290"/>
            <ac:spMk id="27" creationId="{C3896A03-3945-419A-B66B-4EE266EDD152}"/>
          </ac:spMkLst>
        </pc:spChg>
        <pc:spChg chg="add del">
          <ac:chgData name="Barbara MCKINNON" userId="33966f49-5344-47dd-8b5b-2e8916647628" providerId="ADAL" clId="{F955EA22-3511-4EA2-9CE3-7D50E648BB9F}" dt="2020-07-08T08:36:46.517" v="13592" actId="26606"/>
          <ac:spMkLst>
            <pc:docMk/>
            <pc:sldMk cId="1624865232" sldId="290"/>
            <ac:spMk id="29" creationId="{B8EAE243-3A9F-4A46-B0D9-04C723A8A1BD}"/>
          </ac:spMkLst>
        </pc:spChg>
        <pc:spChg chg="add del">
          <ac:chgData name="Barbara MCKINNON" userId="33966f49-5344-47dd-8b5b-2e8916647628" providerId="ADAL" clId="{F955EA22-3511-4EA2-9CE3-7D50E648BB9F}" dt="2020-07-08T09:03:17.814" v="14760"/>
          <ac:spMkLst>
            <pc:docMk/>
            <pc:sldMk cId="1624865232" sldId="290"/>
            <ac:spMk id="31" creationId="{C7FA33FF-088D-4F16-95A2-2C64D353DEA8}"/>
          </ac:spMkLst>
        </pc:spChg>
        <pc:spChg chg="add del">
          <ac:chgData name="Barbara MCKINNON" userId="33966f49-5344-47dd-8b5b-2e8916647628" providerId="ADAL" clId="{F955EA22-3511-4EA2-9CE3-7D50E648BB9F}" dt="2020-07-08T09:03:17.814" v="14760"/>
          <ac:spMkLst>
            <pc:docMk/>
            <pc:sldMk cId="1624865232" sldId="290"/>
            <ac:spMk id="32" creationId="{A376EFB1-01CF-419F-ABF1-2AF02BBFCBD1}"/>
          </ac:spMkLst>
        </pc:spChg>
        <pc:spChg chg="add del">
          <ac:chgData name="Barbara MCKINNON" userId="33966f49-5344-47dd-8b5b-2e8916647628" providerId="ADAL" clId="{F955EA22-3511-4EA2-9CE3-7D50E648BB9F}" dt="2020-07-08T09:03:17.814" v="14760"/>
          <ac:spMkLst>
            <pc:docMk/>
            <pc:sldMk cId="1624865232" sldId="290"/>
            <ac:spMk id="33" creationId="{FF9DEA15-78BD-4750-AA18-B9F28A6D5AB8}"/>
          </ac:spMkLst>
        </pc:spChg>
        <pc:grpChg chg="add del">
          <ac:chgData name="Barbara MCKINNON" userId="33966f49-5344-47dd-8b5b-2e8916647628" providerId="ADAL" clId="{F955EA22-3511-4EA2-9CE3-7D50E648BB9F}" dt="2020-07-08T08:32:31.788" v="13586" actId="26606"/>
          <ac:grpSpMkLst>
            <pc:docMk/>
            <pc:sldMk cId="1624865232" sldId="290"/>
            <ac:grpSpMk id="15" creationId="{7B97D490-7127-408B-874C-DAD83F7773D7}"/>
          </ac:grpSpMkLst>
        </pc:grpChg>
        <pc:graphicFrameChg chg="add del">
          <ac:chgData name="Barbara MCKINNON" userId="33966f49-5344-47dd-8b5b-2e8916647628" providerId="ADAL" clId="{F955EA22-3511-4EA2-9CE3-7D50E648BB9F}" dt="2020-07-07T00:49:49.968" v="11003" actId="26606"/>
          <ac:graphicFrameMkLst>
            <pc:docMk/>
            <pc:sldMk cId="1624865232" sldId="290"/>
            <ac:graphicFrameMk id="5" creationId="{9AEDBC36-A314-4827-84A2-8D1CAB1F1718}"/>
          </ac:graphicFrameMkLst>
        </pc:graphicFrameChg>
        <pc:graphicFrameChg chg="add del">
          <ac:chgData name="Barbara MCKINNON" userId="33966f49-5344-47dd-8b5b-2e8916647628" providerId="ADAL" clId="{F955EA22-3511-4EA2-9CE3-7D50E648BB9F}" dt="2020-07-07T00:49:55.499" v="11005" actId="26606"/>
          <ac:graphicFrameMkLst>
            <pc:docMk/>
            <pc:sldMk cId="1624865232" sldId="290"/>
            <ac:graphicFrameMk id="7" creationId="{0CAF7BE4-A428-487A-8EB0-BB6A8C12CC0A}"/>
          </ac:graphicFrameMkLst>
        </pc:graphicFrameChg>
      </pc:sldChg>
      <pc:sldChg chg="addSp delSp modSp add mod setBg setClrOvrMap delDesignElem">
        <pc:chgData name="Barbara MCKINNON" userId="33966f49-5344-47dd-8b5b-2e8916647628" providerId="ADAL" clId="{F955EA22-3511-4EA2-9CE3-7D50E648BB9F}" dt="2020-07-08T09:04:16.957" v="14767"/>
        <pc:sldMkLst>
          <pc:docMk/>
          <pc:sldMk cId="1875411623" sldId="291"/>
        </pc:sldMkLst>
        <pc:spChg chg="mod">
          <ac:chgData name="Barbara MCKINNON" userId="33966f49-5344-47dd-8b5b-2e8916647628" providerId="ADAL" clId="{F955EA22-3511-4EA2-9CE3-7D50E648BB9F}" dt="2020-07-08T08:43:46.119" v="13651" actId="26606"/>
          <ac:spMkLst>
            <pc:docMk/>
            <pc:sldMk cId="1875411623" sldId="291"/>
            <ac:spMk id="2" creationId="{1AE92113-F67D-422B-9523-91A28038A747}"/>
          </ac:spMkLst>
        </pc:spChg>
        <pc:spChg chg="mod">
          <ac:chgData name="Barbara MCKINNON" userId="33966f49-5344-47dd-8b5b-2e8916647628" providerId="ADAL" clId="{F955EA22-3511-4EA2-9CE3-7D50E648BB9F}" dt="2020-07-08T08:50:10.609" v="13717" actId="1076"/>
          <ac:spMkLst>
            <pc:docMk/>
            <pc:sldMk cId="1875411623" sldId="291"/>
            <ac:spMk id="3" creationId="{0B4013E0-48AD-4765-B2A0-5C8E8BB8DE5B}"/>
          </ac:spMkLst>
        </pc:spChg>
        <pc:spChg chg="add del">
          <ac:chgData name="Barbara MCKINNON" userId="33966f49-5344-47dd-8b5b-2e8916647628" providerId="ADAL" clId="{F955EA22-3511-4EA2-9CE3-7D50E648BB9F}" dt="2020-07-08T08:43:46.119" v="13651" actId="26606"/>
          <ac:spMkLst>
            <pc:docMk/>
            <pc:sldMk cId="1875411623" sldId="291"/>
            <ac:spMk id="8" creationId="{C7FA33FF-088D-4F16-95A2-2C64D353DEA8}"/>
          </ac:spMkLst>
        </pc:spChg>
        <pc:spChg chg="add del">
          <ac:chgData name="Barbara MCKINNON" userId="33966f49-5344-47dd-8b5b-2e8916647628" providerId="ADAL" clId="{F955EA22-3511-4EA2-9CE3-7D50E648BB9F}" dt="2020-07-08T08:43:46.119" v="13651" actId="26606"/>
          <ac:spMkLst>
            <pc:docMk/>
            <pc:sldMk cId="1875411623" sldId="291"/>
            <ac:spMk id="10" creationId="{A376EFB1-01CF-419F-ABF1-2AF02BBFCBD1}"/>
          </ac:spMkLst>
        </pc:spChg>
        <pc:spChg chg="add del">
          <ac:chgData name="Barbara MCKINNON" userId="33966f49-5344-47dd-8b5b-2e8916647628" providerId="ADAL" clId="{F955EA22-3511-4EA2-9CE3-7D50E648BB9F}" dt="2020-07-08T08:43:46.119" v="13651" actId="26606"/>
          <ac:spMkLst>
            <pc:docMk/>
            <pc:sldMk cId="1875411623" sldId="291"/>
            <ac:spMk id="12" creationId="{FF9DEA15-78BD-4750-AA18-B9F28A6D5AB8}"/>
          </ac:spMkLst>
        </pc:spChg>
        <pc:spChg chg="add del">
          <ac:chgData name="Barbara MCKINNON" userId="33966f49-5344-47dd-8b5b-2e8916647628" providerId="ADAL" clId="{F955EA22-3511-4EA2-9CE3-7D50E648BB9F}" dt="2020-07-08T08:43:46.103" v="13650" actId="26606"/>
          <ac:spMkLst>
            <pc:docMk/>
            <pc:sldMk cId="1875411623" sldId="291"/>
            <ac:spMk id="17" creationId="{B34F5AD2-EDBD-4BBD-A55C-EAFFD0C7097A}"/>
          </ac:spMkLst>
        </pc:spChg>
        <pc:spChg chg="add del">
          <ac:chgData name="Barbara MCKINNON" userId="33966f49-5344-47dd-8b5b-2e8916647628" providerId="ADAL" clId="{F955EA22-3511-4EA2-9CE3-7D50E648BB9F}" dt="2020-07-08T08:43:46.103" v="13650" actId="26606"/>
          <ac:spMkLst>
            <pc:docMk/>
            <pc:sldMk cId="1875411623" sldId="291"/>
            <ac:spMk id="19" creationId="{C3896A03-3945-419A-B66B-4EE266EDD152}"/>
          </ac:spMkLst>
        </pc:spChg>
        <pc:spChg chg="add del">
          <ac:chgData name="Barbara MCKINNON" userId="33966f49-5344-47dd-8b5b-2e8916647628" providerId="ADAL" clId="{F955EA22-3511-4EA2-9CE3-7D50E648BB9F}" dt="2020-07-08T08:43:46.103" v="13650" actId="26606"/>
          <ac:spMkLst>
            <pc:docMk/>
            <pc:sldMk cId="1875411623" sldId="291"/>
            <ac:spMk id="21" creationId="{B8EAE243-3A9F-4A46-B0D9-04C723A8A1BD}"/>
          </ac:spMkLst>
        </pc:spChg>
        <pc:spChg chg="add del">
          <ac:chgData name="Barbara MCKINNON" userId="33966f49-5344-47dd-8b5b-2e8916647628" providerId="ADAL" clId="{F955EA22-3511-4EA2-9CE3-7D50E648BB9F}" dt="2020-07-08T09:03:17.814" v="14760"/>
          <ac:spMkLst>
            <pc:docMk/>
            <pc:sldMk cId="1875411623" sldId="291"/>
            <ac:spMk id="23" creationId="{C7FA33FF-088D-4F16-95A2-2C64D353DEA8}"/>
          </ac:spMkLst>
        </pc:spChg>
        <pc:spChg chg="add del">
          <ac:chgData name="Barbara MCKINNON" userId="33966f49-5344-47dd-8b5b-2e8916647628" providerId="ADAL" clId="{F955EA22-3511-4EA2-9CE3-7D50E648BB9F}" dt="2020-07-08T09:03:17.814" v="14760"/>
          <ac:spMkLst>
            <pc:docMk/>
            <pc:sldMk cId="1875411623" sldId="291"/>
            <ac:spMk id="24" creationId="{A376EFB1-01CF-419F-ABF1-2AF02BBFCBD1}"/>
          </ac:spMkLst>
        </pc:spChg>
        <pc:spChg chg="add del">
          <ac:chgData name="Barbara MCKINNON" userId="33966f49-5344-47dd-8b5b-2e8916647628" providerId="ADAL" clId="{F955EA22-3511-4EA2-9CE3-7D50E648BB9F}" dt="2020-07-08T09:03:17.814" v="14760"/>
          <ac:spMkLst>
            <pc:docMk/>
            <pc:sldMk cId="1875411623" sldId="291"/>
            <ac:spMk id="25" creationId="{FF9DEA15-78BD-4750-AA18-B9F28A6D5AB8}"/>
          </ac:spMkLst>
        </pc:spChg>
      </pc:sldChg>
      <pc:sldChg chg="addSp delSp modSp new mod setBg setClrOvrMap delDesignElem">
        <pc:chgData name="Barbara MCKINNON" userId="33966f49-5344-47dd-8b5b-2e8916647628" providerId="ADAL" clId="{F955EA22-3511-4EA2-9CE3-7D50E648BB9F}" dt="2020-07-08T09:04:16.957" v="14767"/>
        <pc:sldMkLst>
          <pc:docMk/>
          <pc:sldMk cId="2667146755" sldId="292"/>
        </pc:sldMkLst>
        <pc:spChg chg="mod">
          <ac:chgData name="Barbara MCKINNON" userId="33966f49-5344-47dd-8b5b-2e8916647628" providerId="ADAL" clId="{F955EA22-3511-4EA2-9CE3-7D50E648BB9F}" dt="2020-07-08T08:38:14.027" v="13598" actId="26606"/>
          <ac:spMkLst>
            <pc:docMk/>
            <pc:sldMk cId="2667146755" sldId="292"/>
            <ac:spMk id="2" creationId="{DF9DC4D5-69D6-4C1E-920E-B609F3E46A5D}"/>
          </ac:spMkLst>
        </pc:spChg>
        <pc:spChg chg="mod">
          <ac:chgData name="Barbara MCKINNON" userId="33966f49-5344-47dd-8b5b-2e8916647628" providerId="ADAL" clId="{F955EA22-3511-4EA2-9CE3-7D50E648BB9F}" dt="2020-07-08T08:52:23.749" v="13786" actId="20577"/>
          <ac:spMkLst>
            <pc:docMk/>
            <pc:sldMk cId="2667146755" sldId="292"/>
            <ac:spMk id="3" creationId="{E57B1EE6-DE23-40A2-872E-225C863C0EFF}"/>
          </ac:spMkLst>
        </pc:spChg>
        <pc:spChg chg="add del">
          <ac:chgData name="Barbara MCKINNON" userId="33966f49-5344-47dd-8b5b-2e8916647628" providerId="ADAL" clId="{F955EA22-3511-4EA2-9CE3-7D50E648BB9F}" dt="2020-07-08T09:03:17.814" v="14760"/>
          <ac:spMkLst>
            <pc:docMk/>
            <pc:sldMk cId="2667146755" sldId="292"/>
            <ac:spMk id="8" creationId="{C7FA33FF-088D-4F16-95A2-2C64D353DEA8}"/>
          </ac:spMkLst>
        </pc:spChg>
        <pc:spChg chg="add del">
          <ac:chgData name="Barbara MCKINNON" userId="33966f49-5344-47dd-8b5b-2e8916647628" providerId="ADAL" clId="{F955EA22-3511-4EA2-9CE3-7D50E648BB9F}" dt="2020-07-08T09:03:17.814" v="14760"/>
          <ac:spMkLst>
            <pc:docMk/>
            <pc:sldMk cId="2667146755" sldId="292"/>
            <ac:spMk id="10" creationId="{A376EFB1-01CF-419F-ABF1-2AF02BBFCBD1}"/>
          </ac:spMkLst>
        </pc:spChg>
        <pc:spChg chg="add del">
          <ac:chgData name="Barbara MCKINNON" userId="33966f49-5344-47dd-8b5b-2e8916647628" providerId="ADAL" clId="{F955EA22-3511-4EA2-9CE3-7D50E648BB9F}" dt="2020-07-08T09:03:17.814" v="14760"/>
          <ac:spMkLst>
            <pc:docMk/>
            <pc:sldMk cId="2667146755" sldId="292"/>
            <ac:spMk id="12" creationId="{FF9DEA15-78BD-4750-AA18-B9F28A6D5AB8}"/>
          </ac:spMkLst>
        </pc:spChg>
      </pc:sldChg>
      <pc:sldChg chg="addSp modSp new del mod setBg setClrOvrMap">
        <pc:chgData name="Barbara MCKINNON" userId="33966f49-5344-47dd-8b5b-2e8916647628" providerId="ADAL" clId="{F955EA22-3511-4EA2-9CE3-7D50E648BB9F}" dt="2020-07-08T10:43:30.604" v="16604" actId="47"/>
        <pc:sldMkLst>
          <pc:docMk/>
          <pc:sldMk cId="1479986945" sldId="293"/>
        </pc:sldMkLst>
        <pc:spChg chg="mod">
          <ac:chgData name="Barbara MCKINNON" userId="33966f49-5344-47dd-8b5b-2e8916647628" providerId="ADAL" clId="{F955EA22-3511-4EA2-9CE3-7D50E648BB9F}" dt="2020-07-08T10:43:11.222" v="16602" actId="26606"/>
          <ac:spMkLst>
            <pc:docMk/>
            <pc:sldMk cId="1479986945" sldId="293"/>
            <ac:spMk id="2" creationId="{AB21EE35-5345-4153-B729-DE7B23483E18}"/>
          </ac:spMkLst>
        </pc:spChg>
        <pc:spChg chg="mod">
          <ac:chgData name="Barbara MCKINNON" userId="33966f49-5344-47dd-8b5b-2e8916647628" providerId="ADAL" clId="{F955EA22-3511-4EA2-9CE3-7D50E648BB9F}" dt="2020-07-08T10:43:11.222" v="16602" actId="26606"/>
          <ac:spMkLst>
            <pc:docMk/>
            <pc:sldMk cId="1479986945" sldId="293"/>
            <ac:spMk id="3" creationId="{42278635-AD4E-4643-BECA-FAFD43B0BACA}"/>
          </ac:spMkLst>
        </pc:spChg>
        <pc:spChg chg="add">
          <ac:chgData name="Barbara MCKINNON" userId="33966f49-5344-47dd-8b5b-2e8916647628" providerId="ADAL" clId="{F955EA22-3511-4EA2-9CE3-7D50E648BB9F}" dt="2020-07-08T10:43:11.222" v="16602" actId="26606"/>
          <ac:spMkLst>
            <pc:docMk/>
            <pc:sldMk cId="1479986945" sldId="293"/>
            <ac:spMk id="8" creationId="{C7FA33FF-088D-4F16-95A2-2C64D353DEA8}"/>
          </ac:spMkLst>
        </pc:spChg>
        <pc:spChg chg="add">
          <ac:chgData name="Barbara MCKINNON" userId="33966f49-5344-47dd-8b5b-2e8916647628" providerId="ADAL" clId="{F955EA22-3511-4EA2-9CE3-7D50E648BB9F}" dt="2020-07-08T10:43:11.222" v="16602" actId="26606"/>
          <ac:spMkLst>
            <pc:docMk/>
            <pc:sldMk cId="1479986945" sldId="293"/>
            <ac:spMk id="10" creationId="{A376EFB1-01CF-419F-ABF1-2AF02BBFCBD1}"/>
          </ac:spMkLst>
        </pc:spChg>
        <pc:spChg chg="add">
          <ac:chgData name="Barbara MCKINNON" userId="33966f49-5344-47dd-8b5b-2e8916647628" providerId="ADAL" clId="{F955EA22-3511-4EA2-9CE3-7D50E648BB9F}" dt="2020-07-08T10:43:11.222" v="16602" actId="26606"/>
          <ac:spMkLst>
            <pc:docMk/>
            <pc:sldMk cId="1479986945" sldId="293"/>
            <ac:spMk id="12" creationId="{FF9DEA15-78BD-4750-AA18-B9F28A6D5AB8}"/>
          </ac:spMkLst>
        </pc:spChg>
      </pc:sldChg>
      <pc:sldChg chg="modSp add del mod">
        <pc:chgData name="Barbara MCKINNON" userId="33966f49-5344-47dd-8b5b-2e8916647628" providerId="ADAL" clId="{F955EA22-3511-4EA2-9CE3-7D50E648BB9F}" dt="2020-07-05T09:04:06.085" v="3238" actId="47"/>
        <pc:sldMkLst>
          <pc:docMk/>
          <pc:sldMk cId="26123153" sldId="294"/>
        </pc:sldMkLst>
        <pc:spChg chg="mod">
          <ac:chgData name="Barbara MCKINNON" userId="33966f49-5344-47dd-8b5b-2e8916647628" providerId="ADAL" clId="{F955EA22-3511-4EA2-9CE3-7D50E648BB9F}" dt="2020-07-05T08:47:54.207" v="3142" actId="20577"/>
          <ac:spMkLst>
            <pc:docMk/>
            <pc:sldMk cId="26123153" sldId="294"/>
            <ac:spMk id="3" creationId="{42278635-AD4E-4643-BECA-FAFD43B0BACA}"/>
          </ac:spMkLst>
        </pc:spChg>
      </pc:sldChg>
      <pc:sldChg chg="addSp modSp add mod setBg setClrOvrMap">
        <pc:chgData name="Barbara MCKINNON" userId="33966f49-5344-47dd-8b5b-2e8916647628" providerId="ADAL" clId="{F955EA22-3511-4EA2-9CE3-7D50E648BB9F}" dt="2020-07-08T10:44:45.349" v="16609" actId="14100"/>
        <pc:sldMkLst>
          <pc:docMk/>
          <pc:sldMk cId="4208350783" sldId="295"/>
        </pc:sldMkLst>
        <pc:spChg chg="mod">
          <ac:chgData name="Barbara MCKINNON" userId="33966f49-5344-47dd-8b5b-2e8916647628" providerId="ADAL" clId="{F955EA22-3511-4EA2-9CE3-7D50E648BB9F}" dt="2020-07-08T10:43:25.685" v="16603" actId="26606"/>
          <ac:spMkLst>
            <pc:docMk/>
            <pc:sldMk cId="4208350783" sldId="295"/>
            <ac:spMk id="2" creationId="{AB21EE35-5345-4153-B729-DE7B23483E18}"/>
          </ac:spMkLst>
        </pc:spChg>
        <pc:spChg chg="mod">
          <ac:chgData name="Barbara MCKINNON" userId="33966f49-5344-47dd-8b5b-2e8916647628" providerId="ADAL" clId="{F955EA22-3511-4EA2-9CE3-7D50E648BB9F}" dt="2020-07-08T10:44:45.349" v="16609" actId="14100"/>
          <ac:spMkLst>
            <pc:docMk/>
            <pc:sldMk cId="4208350783" sldId="295"/>
            <ac:spMk id="3" creationId="{42278635-AD4E-4643-BECA-FAFD43B0BACA}"/>
          </ac:spMkLst>
        </pc:spChg>
        <pc:spChg chg="add">
          <ac:chgData name="Barbara MCKINNON" userId="33966f49-5344-47dd-8b5b-2e8916647628" providerId="ADAL" clId="{F955EA22-3511-4EA2-9CE3-7D50E648BB9F}" dt="2020-07-08T10:43:25.685" v="16603" actId="26606"/>
          <ac:spMkLst>
            <pc:docMk/>
            <pc:sldMk cId="4208350783" sldId="295"/>
            <ac:spMk id="8" creationId="{C7FA33FF-088D-4F16-95A2-2C64D353DEA8}"/>
          </ac:spMkLst>
        </pc:spChg>
        <pc:spChg chg="add">
          <ac:chgData name="Barbara MCKINNON" userId="33966f49-5344-47dd-8b5b-2e8916647628" providerId="ADAL" clId="{F955EA22-3511-4EA2-9CE3-7D50E648BB9F}" dt="2020-07-08T10:43:25.685" v="16603" actId="26606"/>
          <ac:spMkLst>
            <pc:docMk/>
            <pc:sldMk cId="4208350783" sldId="295"/>
            <ac:spMk id="10" creationId="{A376EFB1-01CF-419F-ABF1-2AF02BBFCBD1}"/>
          </ac:spMkLst>
        </pc:spChg>
        <pc:spChg chg="add">
          <ac:chgData name="Barbara MCKINNON" userId="33966f49-5344-47dd-8b5b-2e8916647628" providerId="ADAL" clId="{F955EA22-3511-4EA2-9CE3-7D50E648BB9F}" dt="2020-07-08T10:43:25.685" v="16603" actId="26606"/>
          <ac:spMkLst>
            <pc:docMk/>
            <pc:sldMk cId="4208350783" sldId="295"/>
            <ac:spMk id="12" creationId="{FF9DEA15-78BD-4750-AA18-B9F28A6D5AB8}"/>
          </ac:spMkLst>
        </pc:spChg>
      </pc:sldChg>
      <pc:sldChg chg="addSp delSp modSp new mod modClrScheme chgLayout modNotesTx">
        <pc:chgData name="Barbara MCKINNON" userId="33966f49-5344-47dd-8b5b-2e8916647628" providerId="ADAL" clId="{F955EA22-3511-4EA2-9CE3-7D50E648BB9F}" dt="2020-07-08T09:03:17.814" v="14760"/>
        <pc:sldMkLst>
          <pc:docMk/>
          <pc:sldMk cId="1045789102" sldId="296"/>
        </pc:sldMkLst>
        <pc:spChg chg="mod ord">
          <ac:chgData name="Barbara MCKINNON" userId="33966f49-5344-47dd-8b5b-2e8916647628" providerId="ADAL" clId="{F955EA22-3511-4EA2-9CE3-7D50E648BB9F}" dt="2020-07-08T09:03:17.814" v="14760"/>
          <ac:spMkLst>
            <pc:docMk/>
            <pc:sldMk cId="1045789102" sldId="296"/>
            <ac:spMk id="2" creationId="{E4AE6957-2B8C-43CE-82CC-46F12D73A534}"/>
          </ac:spMkLst>
        </pc:spChg>
        <pc:spChg chg="del">
          <ac:chgData name="Barbara MCKINNON" userId="33966f49-5344-47dd-8b5b-2e8916647628" providerId="ADAL" clId="{F955EA22-3511-4EA2-9CE3-7D50E648BB9F}" dt="2020-07-06T02:45:53.094" v="4150" actId="22"/>
          <ac:spMkLst>
            <pc:docMk/>
            <pc:sldMk cId="1045789102" sldId="296"/>
            <ac:spMk id="3" creationId="{E581FC97-1985-4404-B2BE-589B7BCF5FFD}"/>
          </ac:spMkLst>
        </pc:spChg>
        <pc:spChg chg="add mod ord">
          <ac:chgData name="Barbara MCKINNON" userId="33966f49-5344-47dd-8b5b-2e8916647628" providerId="ADAL" clId="{F955EA22-3511-4EA2-9CE3-7D50E648BB9F}" dt="2020-07-08T08:51:03.090" v="13742" actId="14100"/>
          <ac:spMkLst>
            <pc:docMk/>
            <pc:sldMk cId="1045789102" sldId="296"/>
            <ac:spMk id="6" creationId="{006071E7-E1E5-4E80-A05D-03FE02E947D1}"/>
          </ac:spMkLst>
        </pc:spChg>
        <pc:spChg chg="add del mod">
          <ac:chgData name="Barbara MCKINNON" userId="33966f49-5344-47dd-8b5b-2e8916647628" providerId="ADAL" clId="{F955EA22-3511-4EA2-9CE3-7D50E648BB9F}" dt="2020-07-06T02:48:56.528" v="4166" actId="478"/>
          <ac:spMkLst>
            <pc:docMk/>
            <pc:sldMk cId="1045789102" sldId="296"/>
            <ac:spMk id="7" creationId="{BA10A736-1575-4502-A095-BD81537113E3}"/>
          </ac:spMkLst>
        </pc:spChg>
        <pc:spChg chg="add mod">
          <ac:chgData name="Barbara MCKINNON" userId="33966f49-5344-47dd-8b5b-2e8916647628" providerId="ADAL" clId="{F955EA22-3511-4EA2-9CE3-7D50E648BB9F}" dt="2020-07-06T03:05:11.314" v="5328" actId="20577"/>
          <ac:spMkLst>
            <pc:docMk/>
            <pc:sldMk cId="1045789102" sldId="296"/>
            <ac:spMk id="8" creationId="{F39EC79D-5E63-4E63-AFBA-EE90C704B7D1}"/>
          </ac:spMkLst>
        </pc:spChg>
        <pc:picChg chg="add mod ord modCrop">
          <ac:chgData name="Barbara MCKINNON" userId="33966f49-5344-47dd-8b5b-2e8916647628" providerId="ADAL" clId="{F955EA22-3511-4EA2-9CE3-7D50E648BB9F}" dt="2020-07-06T03:05:52.041" v="5372" actId="1076"/>
          <ac:picMkLst>
            <pc:docMk/>
            <pc:sldMk cId="1045789102" sldId="296"/>
            <ac:picMk id="5" creationId="{67332A88-2D02-46DF-B2B9-16C41E03FB68}"/>
          </ac:picMkLst>
        </pc:picChg>
      </pc:sldChg>
      <pc:sldChg chg="add del ord">
        <pc:chgData name="Barbara MCKINNON" userId="33966f49-5344-47dd-8b5b-2e8916647628" providerId="ADAL" clId="{F955EA22-3511-4EA2-9CE3-7D50E648BB9F}" dt="2020-07-06T07:43:00.242" v="7065" actId="47"/>
        <pc:sldMkLst>
          <pc:docMk/>
          <pc:sldMk cId="3799822314" sldId="297"/>
        </pc:sldMkLst>
      </pc:sldChg>
      <pc:sldChg chg="add del">
        <pc:chgData name="Barbara MCKINNON" userId="33966f49-5344-47dd-8b5b-2e8916647628" providerId="ADAL" clId="{F955EA22-3511-4EA2-9CE3-7D50E648BB9F}" dt="2020-07-06T07:43:01.511" v="7066" actId="47"/>
        <pc:sldMkLst>
          <pc:docMk/>
          <pc:sldMk cId="6429970" sldId="298"/>
        </pc:sldMkLst>
      </pc:sldChg>
      <pc:sldChg chg="add del">
        <pc:chgData name="Barbara MCKINNON" userId="33966f49-5344-47dd-8b5b-2e8916647628" providerId="ADAL" clId="{F955EA22-3511-4EA2-9CE3-7D50E648BB9F}" dt="2020-07-06T07:43:56.547" v="7068" actId="47"/>
        <pc:sldMkLst>
          <pc:docMk/>
          <pc:sldMk cId="3912723008" sldId="299"/>
        </pc:sldMkLst>
      </pc:sldChg>
      <pc:sldChg chg="add del">
        <pc:chgData name="Barbara MCKINNON" userId="33966f49-5344-47dd-8b5b-2e8916647628" providerId="ADAL" clId="{F955EA22-3511-4EA2-9CE3-7D50E648BB9F}" dt="2020-07-06T07:43:03.668" v="7067" actId="47"/>
        <pc:sldMkLst>
          <pc:docMk/>
          <pc:sldMk cId="1642922555" sldId="300"/>
        </pc:sldMkLst>
      </pc:sldChg>
      <pc:sldChg chg="addSp delSp modSp new mod modNotesTx">
        <pc:chgData name="Barbara MCKINNON" userId="33966f49-5344-47dd-8b5b-2e8916647628" providerId="ADAL" clId="{F955EA22-3511-4EA2-9CE3-7D50E648BB9F}" dt="2020-07-08T10:39:18.440" v="16586" actId="20577"/>
        <pc:sldMkLst>
          <pc:docMk/>
          <pc:sldMk cId="1507598332" sldId="301"/>
        </pc:sldMkLst>
        <pc:spChg chg="mod">
          <ac:chgData name="Barbara MCKINNON" userId="33966f49-5344-47dd-8b5b-2e8916647628" providerId="ADAL" clId="{F955EA22-3511-4EA2-9CE3-7D50E648BB9F}" dt="2020-07-08T09:03:17.814" v="14760"/>
          <ac:spMkLst>
            <pc:docMk/>
            <pc:sldMk cId="1507598332" sldId="301"/>
            <ac:spMk id="2" creationId="{4FF27ECD-1C23-41BB-8CC7-F79DCD0D24BF}"/>
          </ac:spMkLst>
        </pc:spChg>
        <pc:spChg chg="mod">
          <ac:chgData name="Barbara MCKINNON" userId="33966f49-5344-47dd-8b5b-2e8916647628" providerId="ADAL" clId="{F955EA22-3511-4EA2-9CE3-7D50E648BB9F}" dt="2020-07-08T09:03:17.814" v="14760"/>
          <ac:spMkLst>
            <pc:docMk/>
            <pc:sldMk cId="1507598332" sldId="301"/>
            <ac:spMk id="3" creationId="{FFBB7E3C-2A91-4237-9CF1-464CF991DA91}"/>
          </ac:spMkLst>
        </pc:spChg>
        <pc:picChg chg="add del mod">
          <ac:chgData name="Barbara MCKINNON" userId="33966f49-5344-47dd-8b5b-2e8916647628" providerId="ADAL" clId="{F955EA22-3511-4EA2-9CE3-7D50E648BB9F}" dt="2020-07-08T08:13:06.296" v="13013" actId="478"/>
          <ac:picMkLst>
            <pc:docMk/>
            <pc:sldMk cId="1507598332" sldId="301"/>
            <ac:picMk id="5" creationId="{B3288EAD-B9DF-4CF6-B93B-92ED225E4F06}"/>
          </ac:picMkLst>
        </pc:picChg>
        <pc:picChg chg="add mod">
          <ac:chgData name="Barbara MCKINNON" userId="33966f49-5344-47dd-8b5b-2e8916647628" providerId="ADAL" clId="{F955EA22-3511-4EA2-9CE3-7D50E648BB9F}" dt="2020-07-08T08:14:49.140" v="13018" actId="1076"/>
          <ac:picMkLst>
            <pc:docMk/>
            <pc:sldMk cId="1507598332" sldId="301"/>
            <ac:picMk id="6" creationId="{D2B10993-02B1-46E4-93F6-6F1264BDC9C2}"/>
          </ac:picMkLst>
        </pc:picChg>
      </pc:sldChg>
      <pc:sldChg chg="add del">
        <pc:chgData name="Barbara MCKINNON" userId="33966f49-5344-47dd-8b5b-2e8916647628" providerId="ADAL" clId="{F955EA22-3511-4EA2-9CE3-7D50E648BB9F}" dt="2020-07-06T08:07:57.749" v="7550" actId="47"/>
        <pc:sldMkLst>
          <pc:docMk/>
          <pc:sldMk cId="1186332459" sldId="302"/>
        </pc:sldMkLst>
      </pc:sldChg>
      <pc:sldChg chg="addSp delSp modSp new mod setBg setClrOvrMap modNotesTx">
        <pc:chgData name="Barbara MCKINNON" userId="33966f49-5344-47dd-8b5b-2e8916647628" providerId="ADAL" clId="{F955EA22-3511-4EA2-9CE3-7D50E648BB9F}" dt="2020-07-08T09:18:38.225" v="15321" actId="20577"/>
        <pc:sldMkLst>
          <pc:docMk/>
          <pc:sldMk cId="3710230891" sldId="303"/>
        </pc:sldMkLst>
        <pc:spChg chg="mod">
          <ac:chgData name="Barbara MCKINNON" userId="33966f49-5344-47dd-8b5b-2e8916647628" providerId="ADAL" clId="{F955EA22-3511-4EA2-9CE3-7D50E648BB9F}" dt="2020-07-08T09:03:17.814" v="14760"/>
          <ac:spMkLst>
            <pc:docMk/>
            <pc:sldMk cId="3710230891" sldId="303"/>
            <ac:spMk id="2" creationId="{5756C825-B313-4198-AF92-87792223703D}"/>
          </ac:spMkLst>
        </pc:spChg>
        <pc:spChg chg="mod">
          <ac:chgData name="Barbara MCKINNON" userId="33966f49-5344-47dd-8b5b-2e8916647628" providerId="ADAL" clId="{F955EA22-3511-4EA2-9CE3-7D50E648BB9F}" dt="2020-07-08T09:15:08.641" v="14943" actId="20577"/>
          <ac:spMkLst>
            <pc:docMk/>
            <pc:sldMk cId="3710230891" sldId="303"/>
            <ac:spMk id="3" creationId="{C544D82A-541F-4786-8C4B-6A3472271237}"/>
          </ac:spMkLst>
        </pc:spChg>
        <pc:spChg chg="add del">
          <ac:chgData name="Barbara MCKINNON" userId="33966f49-5344-47dd-8b5b-2e8916647628" providerId="ADAL" clId="{F955EA22-3511-4EA2-9CE3-7D50E648BB9F}" dt="2020-07-08T09:02:20.736" v="14747" actId="26606"/>
          <ac:spMkLst>
            <pc:docMk/>
            <pc:sldMk cId="3710230891" sldId="303"/>
            <ac:spMk id="12" creationId="{C7FA33FF-088D-4F16-95A2-2C64D353DEA8}"/>
          </ac:spMkLst>
        </pc:spChg>
        <pc:spChg chg="add del">
          <ac:chgData name="Barbara MCKINNON" userId="33966f49-5344-47dd-8b5b-2e8916647628" providerId="ADAL" clId="{F955EA22-3511-4EA2-9CE3-7D50E648BB9F}" dt="2020-07-08T09:02:20.736" v="14747" actId="26606"/>
          <ac:spMkLst>
            <pc:docMk/>
            <pc:sldMk cId="3710230891" sldId="303"/>
            <ac:spMk id="14" creationId="{A376EFB1-01CF-419F-ABF1-2AF02BBFCBD1}"/>
          </ac:spMkLst>
        </pc:spChg>
        <pc:spChg chg="add del">
          <ac:chgData name="Barbara MCKINNON" userId="33966f49-5344-47dd-8b5b-2e8916647628" providerId="ADAL" clId="{F955EA22-3511-4EA2-9CE3-7D50E648BB9F}" dt="2020-07-08T09:02:20.736" v="14747" actId="26606"/>
          <ac:spMkLst>
            <pc:docMk/>
            <pc:sldMk cId="3710230891" sldId="303"/>
            <ac:spMk id="16" creationId="{FF9DEA15-78BD-4750-AA18-B9F28A6D5AB8}"/>
          </ac:spMkLst>
        </pc:spChg>
        <pc:picChg chg="add mod">
          <ac:chgData name="Barbara MCKINNON" userId="33966f49-5344-47dd-8b5b-2e8916647628" providerId="ADAL" clId="{F955EA22-3511-4EA2-9CE3-7D50E648BB9F}" dt="2020-07-08T09:13:18.215" v="14895" actId="1076"/>
          <ac:picMkLst>
            <pc:docMk/>
            <pc:sldMk cId="3710230891" sldId="303"/>
            <ac:picMk id="5" creationId="{70927513-D6C8-437F-A467-89868937DEA0}"/>
          </ac:picMkLst>
        </pc:picChg>
        <pc:picChg chg="add mod modCrop">
          <ac:chgData name="Barbara MCKINNON" userId="33966f49-5344-47dd-8b5b-2e8916647628" providerId="ADAL" clId="{F955EA22-3511-4EA2-9CE3-7D50E648BB9F}" dt="2020-07-08T09:14:48.052" v="14900" actId="1076"/>
          <ac:picMkLst>
            <pc:docMk/>
            <pc:sldMk cId="3710230891" sldId="303"/>
            <ac:picMk id="6" creationId="{B96D82B3-C04A-4C6A-B94E-170243F67E2B}"/>
          </ac:picMkLst>
        </pc:picChg>
        <pc:picChg chg="add mod">
          <ac:chgData name="Barbara MCKINNON" userId="33966f49-5344-47dd-8b5b-2e8916647628" providerId="ADAL" clId="{F955EA22-3511-4EA2-9CE3-7D50E648BB9F}" dt="2020-07-08T09:13:10.647" v="14894" actId="1076"/>
          <ac:picMkLst>
            <pc:docMk/>
            <pc:sldMk cId="3710230891" sldId="303"/>
            <ac:picMk id="7" creationId="{F94B385B-52F5-4678-9958-C602FB28DBFC}"/>
          </ac:picMkLst>
        </pc:picChg>
      </pc:sldChg>
      <pc:sldChg chg="modSp add mod modNotesTx">
        <pc:chgData name="Barbara MCKINNON" userId="33966f49-5344-47dd-8b5b-2e8916647628" providerId="ADAL" clId="{F955EA22-3511-4EA2-9CE3-7D50E648BB9F}" dt="2020-07-08T09:21:57.830" v="15813" actId="20577"/>
        <pc:sldMkLst>
          <pc:docMk/>
          <pc:sldMk cId="2431725341" sldId="304"/>
        </pc:sldMkLst>
        <pc:spChg chg="mod">
          <ac:chgData name="Barbara MCKINNON" userId="33966f49-5344-47dd-8b5b-2e8916647628" providerId="ADAL" clId="{F955EA22-3511-4EA2-9CE3-7D50E648BB9F}" dt="2020-07-06T08:05:58.376" v="7541" actId="20577"/>
          <ac:spMkLst>
            <pc:docMk/>
            <pc:sldMk cId="2431725341" sldId="304"/>
            <ac:spMk id="2" creationId="{00000000-0000-0000-0000-000000000000}"/>
          </ac:spMkLst>
        </pc:spChg>
      </pc:sldChg>
      <pc:sldChg chg="add modNotesTx">
        <pc:chgData name="Barbara MCKINNON" userId="33966f49-5344-47dd-8b5b-2e8916647628" providerId="ADAL" clId="{F955EA22-3511-4EA2-9CE3-7D50E648BB9F}" dt="2020-07-08T09:23:18.194" v="16037" actId="20577"/>
        <pc:sldMkLst>
          <pc:docMk/>
          <pc:sldMk cId="1490757343" sldId="305"/>
        </pc:sldMkLst>
      </pc:sldChg>
      <pc:sldChg chg="addSp modSp new mod modNotesTx">
        <pc:chgData name="Barbara MCKINNON" userId="33966f49-5344-47dd-8b5b-2e8916647628" providerId="ADAL" clId="{F955EA22-3511-4EA2-9CE3-7D50E648BB9F}" dt="2020-07-08T11:16:50.775" v="19411" actId="20577"/>
        <pc:sldMkLst>
          <pc:docMk/>
          <pc:sldMk cId="2746304515" sldId="306"/>
        </pc:sldMkLst>
        <pc:spChg chg="mod">
          <ac:chgData name="Barbara MCKINNON" userId="33966f49-5344-47dd-8b5b-2e8916647628" providerId="ADAL" clId="{F955EA22-3511-4EA2-9CE3-7D50E648BB9F}" dt="2020-07-08T09:03:17.814" v="14760"/>
          <ac:spMkLst>
            <pc:docMk/>
            <pc:sldMk cId="2746304515" sldId="306"/>
            <ac:spMk id="2" creationId="{6BA61E39-E16B-436E-B209-0ECCBCF13051}"/>
          </ac:spMkLst>
        </pc:spChg>
        <pc:spChg chg="mod">
          <ac:chgData name="Barbara MCKINNON" userId="33966f49-5344-47dd-8b5b-2e8916647628" providerId="ADAL" clId="{F955EA22-3511-4EA2-9CE3-7D50E648BB9F}" dt="2020-07-08T08:49:19.793" v="13712"/>
          <ac:spMkLst>
            <pc:docMk/>
            <pc:sldMk cId="2746304515" sldId="306"/>
            <ac:spMk id="3" creationId="{8DA1DB82-222A-4B48-B5FB-37D302744843}"/>
          </ac:spMkLst>
        </pc:spChg>
        <pc:picChg chg="add mod">
          <ac:chgData name="Barbara MCKINNON" userId="33966f49-5344-47dd-8b5b-2e8916647628" providerId="ADAL" clId="{F955EA22-3511-4EA2-9CE3-7D50E648BB9F}" dt="2020-07-06T08:56:32.939" v="8990" actId="1076"/>
          <ac:picMkLst>
            <pc:docMk/>
            <pc:sldMk cId="2746304515" sldId="306"/>
            <ac:picMk id="5" creationId="{6CEAFCAD-C720-4188-AEC9-495FB8F314FB}"/>
          </ac:picMkLst>
        </pc:picChg>
      </pc:sldChg>
      <pc:sldChg chg="addSp modSp new mod modNotesTx">
        <pc:chgData name="Barbara MCKINNON" userId="33966f49-5344-47dd-8b5b-2e8916647628" providerId="ADAL" clId="{F955EA22-3511-4EA2-9CE3-7D50E648BB9F}" dt="2020-07-08T11:17:51.920" v="19424" actId="20577"/>
        <pc:sldMkLst>
          <pc:docMk/>
          <pc:sldMk cId="2135408415" sldId="307"/>
        </pc:sldMkLst>
        <pc:spChg chg="mod">
          <ac:chgData name="Barbara MCKINNON" userId="33966f49-5344-47dd-8b5b-2e8916647628" providerId="ADAL" clId="{F955EA22-3511-4EA2-9CE3-7D50E648BB9F}" dt="2020-07-08T09:03:17.814" v="14760"/>
          <ac:spMkLst>
            <pc:docMk/>
            <pc:sldMk cId="2135408415" sldId="307"/>
            <ac:spMk id="2" creationId="{C17A278F-F97F-4B06-AD3B-914F508659BB}"/>
          </ac:spMkLst>
        </pc:spChg>
        <pc:spChg chg="mod">
          <ac:chgData name="Barbara MCKINNON" userId="33966f49-5344-47dd-8b5b-2e8916647628" providerId="ADAL" clId="{F955EA22-3511-4EA2-9CE3-7D50E648BB9F}" dt="2020-07-08T11:17:51.920" v="19424" actId="20577"/>
          <ac:spMkLst>
            <pc:docMk/>
            <pc:sldMk cId="2135408415" sldId="307"/>
            <ac:spMk id="3" creationId="{FC261868-68CA-4C6E-93D9-E318B84DE712}"/>
          </ac:spMkLst>
        </pc:spChg>
        <pc:picChg chg="add mod">
          <ac:chgData name="Barbara MCKINNON" userId="33966f49-5344-47dd-8b5b-2e8916647628" providerId="ADAL" clId="{F955EA22-3511-4EA2-9CE3-7D50E648BB9F}" dt="2020-07-06T09:04:29.588" v="9210" actId="14100"/>
          <ac:picMkLst>
            <pc:docMk/>
            <pc:sldMk cId="2135408415" sldId="307"/>
            <ac:picMk id="5" creationId="{215E77E7-2114-48EF-9A6E-6473B9E325B3}"/>
          </ac:picMkLst>
        </pc:picChg>
      </pc:sldChg>
      <pc:sldChg chg="addSp delSp modSp new mod modClrScheme chgLayout modNotesTx">
        <pc:chgData name="Barbara MCKINNON" userId="33966f49-5344-47dd-8b5b-2e8916647628" providerId="ADAL" clId="{F955EA22-3511-4EA2-9CE3-7D50E648BB9F}" dt="2020-07-08T11:29:08.245" v="20763" actId="20577"/>
        <pc:sldMkLst>
          <pc:docMk/>
          <pc:sldMk cId="1537763371" sldId="308"/>
        </pc:sldMkLst>
        <pc:spChg chg="mod ord">
          <ac:chgData name="Barbara MCKINNON" userId="33966f49-5344-47dd-8b5b-2e8916647628" providerId="ADAL" clId="{F955EA22-3511-4EA2-9CE3-7D50E648BB9F}" dt="2020-07-08T09:03:17.814" v="14760"/>
          <ac:spMkLst>
            <pc:docMk/>
            <pc:sldMk cId="1537763371" sldId="308"/>
            <ac:spMk id="2" creationId="{0E2788C2-D8AA-484E-A4CD-7F15E8A07581}"/>
          </ac:spMkLst>
        </pc:spChg>
        <pc:spChg chg="del">
          <ac:chgData name="Barbara MCKINNON" userId="33966f49-5344-47dd-8b5b-2e8916647628" providerId="ADAL" clId="{F955EA22-3511-4EA2-9CE3-7D50E648BB9F}" dt="2020-07-06T09:14:50.702" v="9663" actId="22"/>
          <ac:spMkLst>
            <pc:docMk/>
            <pc:sldMk cId="1537763371" sldId="308"/>
            <ac:spMk id="3" creationId="{AA14F39B-EEF5-40AB-9410-2CA768AB598A}"/>
          </ac:spMkLst>
        </pc:spChg>
        <pc:spChg chg="add mod ord">
          <ac:chgData name="Barbara MCKINNON" userId="33966f49-5344-47dd-8b5b-2e8916647628" providerId="ADAL" clId="{F955EA22-3511-4EA2-9CE3-7D50E648BB9F}" dt="2020-07-08T08:49:19.793" v="13712"/>
          <ac:spMkLst>
            <pc:docMk/>
            <pc:sldMk cId="1537763371" sldId="308"/>
            <ac:spMk id="6" creationId="{3675F43C-E116-4A3A-8B30-F3A9831FA621}"/>
          </ac:spMkLst>
        </pc:spChg>
        <pc:spChg chg="add mod">
          <ac:chgData name="Barbara MCKINNON" userId="33966f49-5344-47dd-8b5b-2e8916647628" providerId="ADAL" clId="{F955EA22-3511-4EA2-9CE3-7D50E648BB9F}" dt="2020-07-06T09:19:02.913" v="9849" actId="1076"/>
          <ac:spMkLst>
            <pc:docMk/>
            <pc:sldMk cId="1537763371" sldId="308"/>
            <ac:spMk id="9" creationId="{00E7E2AC-231A-459F-A025-43EDF4969C39}"/>
          </ac:spMkLst>
        </pc:spChg>
        <pc:picChg chg="add mod ord">
          <ac:chgData name="Barbara MCKINNON" userId="33966f49-5344-47dd-8b5b-2e8916647628" providerId="ADAL" clId="{F955EA22-3511-4EA2-9CE3-7D50E648BB9F}" dt="2020-07-08T11:18:24.392" v="19426" actId="1076"/>
          <ac:picMkLst>
            <pc:docMk/>
            <pc:sldMk cId="1537763371" sldId="308"/>
            <ac:picMk id="5" creationId="{F179AA58-0468-4122-8CB1-4E969B8BBA61}"/>
          </ac:picMkLst>
        </pc:picChg>
        <pc:picChg chg="add mod">
          <ac:chgData name="Barbara MCKINNON" userId="33966f49-5344-47dd-8b5b-2e8916647628" providerId="ADAL" clId="{F955EA22-3511-4EA2-9CE3-7D50E648BB9F}" dt="2020-07-06T09:18:38.320" v="9846" actId="1076"/>
          <ac:picMkLst>
            <pc:docMk/>
            <pc:sldMk cId="1537763371" sldId="308"/>
            <ac:picMk id="8" creationId="{72BABDA4-B47B-424F-9572-D0E92AD1586A}"/>
          </ac:picMkLst>
        </pc:picChg>
        <pc:picChg chg="add mod">
          <ac:chgData name="Barbara MCKINNON" userId="33966f49-5344-47dd-8b5b-2e8916647628" providerId="ADAL" clId="{F955EA22-3511-4EA2-9CE3-7D50E648BB9F}" dt="2020-07-06T09:36:28.429" v="10134" actId="1076"/>
          <ac:picMkLst>
            <pc:docMk/>
            <pc:sldMk cId="1537763371" sldId="308"/>
            <ac:picMk id="11" creationId="{63363319-059C-4383-9B64-3C65771FC139}"/>
          </ac:picMkLst>
        </pc:picChg>
      </pc:sldChg>
      <pc:sldChg chg="new del">
        <pc:chgData name="Barbara MCKINNON" userId="33966f49-5344-47dd-8b5b-2e8916647628" providerId="ADAL" clId="{F955EA22-3511-4EA2-9CE3-7D50E648BB9F}" dt="2020-07-07T00:40:31.155" v="10901" actId="47"/>
        <pc:sldMkLst>
          <pc:docMk/>
          <pc:sldMk cId="2514305346" sldId="309"/>
        </pc:sldMkLst>
      </pc:sldChg>
      <pc:sldChg chg="addSp modSp new mod modNotesTx">
        <pc:chgData name="Barbara MCKINNON" userId="33966f49-5344-47dd-8b5b-2e8916647628" providerId="ADAL" clId="{F955EA22-3511-4EA2-9CE3-7D50E648BB9F}" dt="2020-07-08T11:29:37.960" v="20766" actId="20577"/>
        <pc:sldMkLst>
          <pc:docMk/>
          <pc:sldMk cId="4733325" sldId="310"/>
        </pc:sldMkLst>
        <pc:spChg chg="mod">
          <ac:chgData name="Barbara MCKINNON" userId="33966f49-5344-47dd-8b5b-2e8916647628" providerId="ADAL" clId="{F955EA22-3511-4EA2-9CE3-7D50E648BB9F}" dt="2020-07-08T09:03:17.814" v="14760"/>
          <ac:spMkLst>
            <pc:docMk/>
            <pc:sldMk cId="4733325" sldId="310"/>
            <ac:spMk id="2" creationId="{E21CAA7F-2D06-46C1-B72E-CBF7355CF00A}"/>
          </ac:spMkLst>
        </pc:spChg>
        <pc:spChg chg="mod">
          <ac:chgData name="Barbara MCKINNON" userId="33966f49-5344-47dd-8b5b-2e8916647628" providerId="ADAL" clId="{F955EA22-3511-4EA2-9CE3-7D50E648BB9F}" dt="2020-07-08T08:49:19.793" v="13712"/>
          <ac:spMkLst>
            <pc:docMk/>
            <pc:sldMk cId="4733325" sldId="310"/>
            <ac:spMk id="3" creationId="{BC7A2D39-24F9-4E91-8473-E996A04DFFE1}"/>
          </ac:spMkLst>
        </pc:spChg>
        <pc:picChg chg="add mod modCrop">
          <ac:chgData name="Barbara MCKINNON" userId="33966f49-5344-47dd-8b5b-2e8916647628" providerId="ADAL" clId="{F955EA22-3511-4EA2-9CE3-7D50E648BB9F}" dt="2020-07-07T00:36:36.446" v="10389" actId="732"/>
          <ac:picMkLst>
            <pc:docMk/>
            <pc:sldMk cId="4733325" sldId="310"/>
            <ac:picMk id="4" creationId="{5DBA3B2F-C8D0-4910-A99B-F322C97A1731}"/>
          </ac:picMkLst>
        </pc:picChg>
      </pc:sldChg>
      <pc:sldChg chg="modSp new del mod">
        <pc:chgData name="Barbara MCKINNON" userId="33966f49-5344-47dd-8b5b-2e8916647628" providerId="ADAL" clId="{F955EA22-3511-4EA2-9CE3-7D50E648BB9F}" dt="2020-07-07T00:47:31.157" v="10941" actId="47"/>
        <pc:sldMkLst>
          <pc:docMk/>
          <pc:sldMk cId="4030463488" sldId="311"/>
        </pc:sldMkLst>
        <pc:spChg chg="mod">
          <ac:chgData name="Barbara MCKINNON" userId="33966f49-5344-47dd-8b5b-2e8916647628" providerId="ADAL" clId="{F955EA22-3511-4EA2-9CE3-7D50E648BB9F}" dt="2020-07-07T00:43:35.002" v="10937" actId="20577"/>
          <ac:spMkLst>
            <pc:docMk/>
            <pc:sldMk cId="4030463488" sldId="311"/>
            <ac:spMk id="2" creationId="{A38CC8BE-3097-416F-9A2B-68336229A12D}"/>
          </ac:spMkLst>
        </pc:spChg>
      </pc:sldChg>
      <pc:sldChg chg="modSp add mod ord">
        <pc:chgData name="Barbara MCKINNON" userId="33966f49-5344-47dd-8b5b-2e8916647628" providerId="ADAL" clId="{F955EA22-3511-4EA2-9CE3-7D50E648BB9F}" dt="2020-07-08T09:03:17.814" v="14760"/>
        <pc:sldMkLst>
          <pc:docMk/>
          <pc:sldMk cId="3521384988" sldId="312"/>
        </pc:sldMkLst>
        <pc:spChg chg="mod">
          <ac:chgData name="Barbara MCKINNON" userId="33966f49-5344-47dd-8b5b-2e8916647628" providerId="ADAL" clId="{F955EA22-3511-4EA2-9CE3-7D50E648BB9F}" dt="2020-07-08T09:03:17.814" v="14760"/>
          <ac:spMkLst>
            <pc:docMk/>
            <pc:sldMk cId="3521384988" sldId="312"/>
            <ac:spMk id="2" creationId="{00000000-0000-0000-0000-000000000000}"/>
          </ac:spMkLst>
        </pc:spChg>
        <pc:spChg chg="mod">
          <ac:chgData name="Barbara MCKINNON" userId="33966f49-5344-47dd-8b5b-2e8916647628" providerId="ADAL" clId="{F955EA22-3511-4EA2-9CE3-7D50E648BB9F}" dt="2020-07-08T09:03:17.814" v="14760"/>
          <ac:spMkLst>
            <pc:docMk/>
            <pc:sldMk cId="3521384988" sldId="312"/>
            <ac:spMk id="3" creationId="{00000000-0000-0000-0000-000000000000}"/>
          </ac:spMkLst>
        </pc:spChg>
      </pc:sldChg>
      <pc:sldChg chg="modSp new mod">
        <pc:chgData name="Barbara MCKINNON" userId="33966f49-5344-47dd-8b5b-2e8916647628" providerId="ADAL" clId="{F955EA22-3511-4EA2-9CE3-7D50E648BB9F}" dt="2020-07-08T11:29:55.105" v="20773" actId="20577"/>
        <pc:sldMkLst>
          <pc:docMk/>
          <pc:sldMk cId="3285118279" sldId="313"/>
        </pc:sldMkLst>
        <pc:spChg chg="mod">
          <ac:chgData name="Barbara MCKINNON" userId="33966f49-5344-47dd-8b5b-2e8916647628" providerId="ADAL" clId="{F955EA22-3511-4EA2-9CE3-7D50E648BB9F}" dt="2020-07-08T09:03:17.814" v="14760"/>
          <ac:spMkLst>
            <pc:docMk/>
            <pc:sldMk cId="3285118279" sldId="313"/>
            <ac:spMk id="2" creationId="{3B3A9158-0A84-491F-9B8B-AD26B53E7DF2}"/>
          </ac:spMkLst>
        </pc:spChg>
        <pc:spChg chg="mod">
          <ac:chgData name="Barbara MCKINNON" userId="33966f49-5344-47dd-8b5b-2e8916647628" providerId="ADAL" clId="{F955EA22-3511-4EA2-9CE3-7D50E648BB9F}" dt="2020-07-08T11:29:55.105" v="20773" actId="20577"/>
          <ac:spMkLst>
            <pc:docMk/>
            <pc:sldMk cId="3285118279" sldId="313"/>
            <ac:spMk id="3" creationId="{5AB13780-311F-4717-84D8-6068AA01ACCC}"/>
          </ac:spMkLst>
        </pc:spChg>
      </pc:sldChg>
      <pc:sldChg chg="add del">
        <pc:chgData name="Barbara MCKINNON" userId="33966f49-5344-47dd-8b5b-2e8916647628" providerId="ADAL" clId="{F955EA22-3511-4EA2-9CE3-7D50E648BB9F}" dt="2020-07-08T08:56:37.712" v="14127" actId="22"/>
        <pc:sldMkLst>
          <pc:docMk/>
          <pc:sldMk cId="298008393" sldId="314"/>
        </pc:sldMkLst>
      </pc:sldChg>
      <pc:sldChg chg="modSp add del mod chgLayout">
        <pc:chgData name="Barbara MCKINNON" userId="33966f49-5344-47dd-8b5b-2e8916647628" providerId="ADAL" clId="{F955EA22-3511-4EA2-9CE3-7D50E648BB9F}" dt="2020-07-08T08:49:23.746" v="13714" actId="47"/>
        <pc:sldMkLst>
          <pc:docMk/>
          <pc:sldMk cId="648408053" sldId="314"/>
        </pc:sldMkLst>
        <pc:spChg chg="mod ord">
          <ac:chgData name="Barbara MCKINNON" userId="33966f49-5344-47dd-8b5b-2e8916647628" providerId="ADAL" clId="{F955EA22-3511-4EA2-9CE3-7D50E648BB9F}" dt="2020-07-08T08:48:08.791" v="13666" actId="700"/>
          <ac:spMkLst>
            <pc:docMk/>
            <pc:sldMk cId="648408053" sldId="314"/>
            <ac:spMk id="2" creationId="{7B8DE574-1666-4036-8B46-3E36BBBA7B29}"/>
          </ac:spMkLst>
        </pc:spChg>
        <pc:spChg chg="mod ord">
          <ac:chgData name="Barbara MCKINNON" userId="33966f49-5344-47dd-8b5b-2e8916647628" providerId="ADAL" clId="{F955EA22-3511-4EA2-9CE3-7D50E648BB9F}" dt="2020-07-08T08:48:08.791" v="13666" actId="700"/>
          <ac:spMkLst>
            <pc:docMk/>
            <pc:sldMk cId="648408053" sldId="314"/>
            <ac:spMk id="3" creationId="{FBEEE46E-377B-40B2-AC28-B39EA9D885E1}"/>
          </ac:spMkLst>
        </pc:spChg>
        <pc:spChg chg="mod ord">
          <ac:chgData name="Barbara MCKINNON" userId="33966f49-5344-47dd-8b5b-2e8916647628" providerId="ADAL" clId="{F955EA22-3511-4EA2-9CE3-7D50E648BB9F}" dt="2020-07-08T08:48:08.791" v="13666" actId="700"/>
          <ac:spMkLst>
            <pc:docMk/>
            <pc:sldMk cId="648408053" sldId="314"/>
            <ac:spMk id="4" creationId="{EAD219F1-A427-4998-AEA3-3A545C347744}"/>
          </ac:spMkLst>
        </pc:spChg>
      </pc:sldChg>
      <pc:sldChg chg="addSp delSp modSp add del mod setBg chgLayout">
        <pc:chgData name="Barbara MCKINNON" userId="33966f49-5344-47dd-8b5b-2e8916647628" providerId="ADAL" clId="{F955EA22-3511-4EA2-9CE3-7D50E648BB9F}" dt="2020-07-08T09:06:16.973" v="14773" actId="47"/>
        <pc:sldMkLst>
          <pc:docMk/>
          <pc:sldMk cId="1543888489" sldId="314"/>
        </pc:sldMkLst>
        <pc:spChg chg="mod ord">
          <ac:chgData name="Barbara MCKINNON" userId="33966f49-5344-47dd-8b5b-2e8916647628" providerId="ADAL" clId="{F955EA22-3511-4EA2-9CE3-7D50E648BB9F}" dt="2020-07-08T09:03:44.188" v="14762" actId="700"/>
          <ac:spMkLst>
            <pc:docMk/>
            <pc:sldMk cId="1543888489" sldId="314"/>
            <ac:spMk id="2" creationId="{00000000-0000-0000-0000-000000000000}"/>
          </ac:spMkLst>
        </pc:spChg>
        <pc:spChg chg="add del mod ord">
          <ac:chgData name="Barbara MCKINNON" userId="33966f49-5344-47dd-8b5b-2e8916647628" providerId="ADAL" clId="{F955EA22-3511-4EA2-9CE3-7D50E648BB9F}" dt="2020-07-08T09:03:49.706" v="14763" actId="478"/>
          <ac:spMkLst>
            <pc:docMk/>
            <pc:sldMk cId="1543888489" sldId="314"/>
            <ac:spMk id="3" creationId="{D65A3FCE-B816-4F8F-B1AB-3B48F5E907E1}"/>
          </ac:spMkLst>
        </pc:spChg>
        <pc:spChg chg="mod ord">
          <ac:chgData name="Barbara MCKINNON" userId="33966f49-5344-47dd-8b5b-2e8916647628" providerId="ADAL" clId="{F955EA22-3511-4EA2-9CE3-7D50E648BB9F}" dt="2020-07-08T09:05:33.568" v="14772" actId="255"/>
          <ac:spMkLst>
            <pc:docMk/>
            <pc:sldMk cId="1543888489" sldId="314"/>
            <ac:spMk id="5" creationId="{00000000-0000-0000-0000-000000000000}"/>
          </ac:spMkLst>
        </pc:spChg>
        <pc:picChg chg="mod">
          <ac:chgData name="Barbara MCKINNON" userId="33966f49-5344-47dd-8b5b-2e8916647628" providerId="ADAL" clId="{F955EA22-3511-4EA2-9CE3-7D50E648BB9F}" dt="2020-07-08T09:03:55.174" v="14764" actId="1076"/>
          <ac:picMkLst>
            <pc:docMk/>
            <pc:sldMk cId="1543888489" sldId="314"/>
            <ac:picMk id="6" creationId="{00000000-0000-0000-0000-000000000000}"/>
          </ac:picMkLst>
        </pc:picChg>
      </pc:sldChg>
      <pc:sldChg chg="add del">
        <pc:chgData name="Barbara MCKINNON" userId="33966f49-5344-47dd-8b5b-2e8916647628" providerId="ADAL" clId="{F955EA22-3511-4EA2-9CE3-7D50E648BB9F}" dt="2020-07-08T08:37:23.606" v="13596" actId="22"/>
        <pc:sldMkLst>
          <pc:docMk/>
          <pc:sldMk cId="3239695471" sldId="314"/>
        </pc:sldMkLst>
      </pc:sldChg>
      <pc:sldChg chg="addSp delSp modSp add mod modNotesTx">
        <pc:chgData name="Barbara MCKINNON" userId="33966f49-5344-47dd-8b5b-2e8916647628" providerId="ADAL" clId="{F955EA22-3511-4EA2-9CE3-7D50E648BB9F}" dt="2020-07-08T09:08:30.386" v="14790"/>
        <pc:sldMkLst>
          <pc:docMk/>
          <pc:sldMk cId="3682225864" sldId="314"/>
        </pc:sldMkLst>
        <pc:spChg chg="mod">
          <ac:chgData name="Barbara MCKINNON" userId="33966f49-5344-47dd-8b5b-2e8916647628" providerId="ADAL" clId="{F955EA22-3511-4EA2-9CE3-7D50E648BB9F}" dt="2020-07-08T09:07:09.924" v="14779"/>
          <ac:spMkLst>
            <pc:docMk/>
            <pc:sldMk cId="3682225864" sldId="314"/>
            <ac:spMk id="2" creationId="{5756C825-B313-4198-AF92-87792223703D}"/>
          </ac:spMkLst>
        </pc:spChg>
        <pc:spChg chg="mod">
          <ac:chgData name="Barbara MCKINNON" userId="33966f49-5344-47dd-8b5b-2e8916647628" providerId="ADAL" clId="{F955EA22-3511-4EA2-9CE3-7D50E648BB9F}" dt="2020-07-08T09:08:04.195" v="14788" actId="27636"/>
          <ac:spMkLst>
            <pc:docMk/>
            <pc:sldMk cId="3682225864" sldId="314"/>
            <ac:spMk id="3" creationId="{C544D82A-541F-4786-8C4B-6A3472271237}"/>
          </ac:spMkLst>
        </pc:spChg>
        <pc:picChg chg="add mod">
          <ac:chgData name="Barbara MCKINNON" userId="33966f49-5344-47dd-8b5b-2e8916647628" providerId="ADAL" clId="{F955EA22-3511-4EA2-9CE3-7D50E648BB9F}" dt="2020-07-08T09:08:09.819" v="14789" actId="1076"/>
          <ac:picMkLst>
            <pc:docMk/>
            <pc:sldMk cId="3682225864" sldId="314"/>
            <ac:picMk id="4" creationId="{8F1E8CE8-495F-4449-9412-BACB547C96CD}"/>
          </ac:picMkLst>
        </pc:picChg>
        <pc:picChg chg="del">
          <ac:chgData name="Barbara MCKINNON" userId="33966f49-5344-47dd-8b5b-2e8916647628" providerId="ADAL" clId="{F955EA22-3511-4EA2-9CE3-7D50E648BB9F}" dt="2020-07-08T09:07:34.891" v="14782" actId="478"/>
          <ac:picMkLst>
            <pc:docMk/>
            <pc:sldMk cId="3682225864" sldId="314"/>
            <ac:picMk id="5" creationId="{70927513-D6C8-437F-A467-89868937DEA0}"/>
          </ac:picMkLst>
        </pc:picChg>
        <pc:picChg chg="del">
          <ac:chgData name="Barbara MCKINNON" userId="33966f49-5344-47dd-8b5b-2e8916647628" providerId="ADAL" clId="{F955EA22-3511-4EA2-9CE3-7D50E648BB9F}" dt="2020-07-08T09:07:37.438" v="14783" actId="478"/>
          <ac:picMkLst>
            <pc:docMk/>
            <pc:sldMk cId="3682225864" sldId="314"/>
            <ac:picMk id="7" creationId="{F94B385B-52F5-4678-9958-C602FB28DBFC}"/>
          </ac:picMkLst>
        </pc:picChg>
      </pc:sldChg>
      <pc:sldChg chg="addSp modSp add mod setBg">
        <pc:chgData name="Barbara MCKINNON" userId="33966f49-5344-47dd-8b5b-2e8916647628" providerId="ADAL" clId="{F955EA22-3511-4EA2-9CE3-7D50E648BB9F}" dt="2020-07-08T10:42:55.194" v="16601" actId="27636"/>
        <pc:sldMkLst>
          <pc:docMk/>
          <pc:sldMk cId="438208280" sldId="315"/>
        </pc:sldMkLst>
        <pc:spChg chg="mod">
          <ac:chgData name="Barbara MCKINNON" userId="33966f49-5344-47dd-8b5b-2e8916647628" providerId="ADAL" clId="{F955EA22-3511-4EA2-9CE3-7D50E648BB9F}" dt="2020-07-08T10:42:06.822" v="16590" actId="20577"/>
          <ac:spMkLst>
            <pc:docMk/>
            <pc:sldMk cId="438208280" sldId="315"/>
            <ac:spMk id="2" creationId="{1AE92113-F67D-422B-9523-91A28038A747}"/>
          </ac:spMkLst>
        </pc:spChg>
        <pc:spChg chg="mod">
          <ac:chgData name="Barbara MCKINNON" userId="33966f49-5344-47dd-8b5b-2e8916647628" providerId="ADAL" clId="{F955EA22-3511-4EA2-9CE3-7D50E648BB9F}" dt="2020-07-08T10:42:55.194" v="16601" actId="27636"/>
          <ac:spMkLst>
            <pc:docMk/>
            <pc:sldMk cId="438208280" sldId="315"/>
            <ac:spMk id="3" creationId="{0B4013E0-48AD-4765-B2A0-5C8E8BB8DE5B}"/>
          </ac:spMkLst>
        </pc:spChg>
        <pc:spChg chg="add">
          <ac:chgData name="Barbara MCKINNON" userId="33966f49-5344-47dd-8b5b-2e8916647628" providerId="ADAL" clId="{F955EA22-3511-4EA2-9CE3-7D50E648BB9F}" dt="2020-07-08T10:41:59.312" v="16588" actId="26606"/>
          <ac:spMkLst>
            <pc:docMk/>
            <pc:sldMk cId="438208280" sldId="315"/>
            <ac:spMk id="8" creationId="{C7FA33FF-088D-4F16-95A2-2C64D353DEA8}"/>
          </ac:spMkLst>
        </pc:spChg>
        <pc:spChg chg="add">
          <ac:chgData name="Barbara MCKINNON" userId="33966f49-5344-47dd-8b5b-2e8916647628" providerId="ADAL" clId="{F955EA22-3511-4EA2-9CE3-7D50E648BB9F}" dt="2020-07-08T10:41:59.312" v="16588" actId="26606"/>
          <ac:spMkLst>
            <pc:docMk/>
            <pc:sldMk cId="438208280" sldId="315"/>
            <ac:spMk id="10" creationId="{A376EFB1-01CF-419F-ABF1-2AF02BBFCBD1}"/>
          </ac:spMkLst>
        </pc:spChg>
        <pc:spChg chg="add">
          <ac:chgData name="Barbara MCKINNON" userId="33966f49-5344-47dd-8b5b-2e8916647628" providerId="ADAL" clId="{F955EA22-3511-4EA2-9CE3-7D50E648BB9F}" dt="2020-07-08T10:41:59.312" v="16588" actId="26606"/>
          <ac:spMkLst>
            <pc:docMk/>
            <pc:sldMk cId="438208280" sldId="315"/>
            <ac:spMk id="12" creationId="{FF9DEA15-78BD-4750-AA18-B9F28A6D5AB8}"/>
          </ac:spMkLst>
        </pc:spChg>
      </pc:sldChg>
      <pc:sldChg chg="add del">
        <pc:chgData name="Barbara MCKINNON" userId="33966f49-5344-47dd-8b5b-2e8916647628" providerId="ADAL" clId="{F955EA22-3511-4EA2-9CE3-7D50E648BB9F}" dt="2020-07-08T09:06:53.565" v="14777" actId="22"/>
        <pc:sldMkLst>
          <pc:docMk/>
          <pc:sldMk cId="1550665936" sldId="31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6705F5-BD44-4235-B824-E4CF054B11EF}" type="datetimeFigureOut">
              <a:rPr lang="en-AU" smtClean="0"/>
              <a:t>8/07/2020</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CACB86-8300-4421-8F34-F0D3138CCED0}" type="slidenum">
              <a:rPr lang="en-AU" smtClean="0"/>
              <a:t>‹#›</a:t>
            </a:fld>
            <a:endParaRPr lang="en-AU"/>
          </a:p>
        </p:txBody>
      </p:sp>
    </p:spTree>
    <p:extLst>
      <p:ext uri="{BB962C8B-B14F-4D97-AF65-F5344CB8AC3E}">
        <p14:creationId xmlns:p14="http://schemas.microsoft.com/office/powerpoint/2010/main" val="4277657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Aim of presentation: </a:t>
            </a:r>
          </a:p>
          <a:p>
            <a:pPr marL="228600" indent="-228600">
              <a:buAutoNum type="arabicPeriod"/>
            </a:pPr>
            <a:r>
              <a:rPr lang="en-AU" dirty="0"/>
              <a:t>Briefly</a:t>
            </a:r>
            <a:r>
              <a:rPr lang="en-AU" baseline="0" dirty="0"/>
              <a:t> review</a:t>
            </a:r>
            <a:r>
              <a:rPr lang="en-AU" dirty="0"/>
              <a:t> the modified study design, </a:t>
            </a:r>
          </a:p>
          <a:p>
            <a:pPr marL="228600" indent="-228600">
              <a:buAutoNum type="arabicPeriod"/>
            </a:pPr>
            <a:r>
              <a:rPr lang="en-AU" dirty="0"/>
              <a:t>Highlight online tools to assist with exploring key concepts</a:t>
            </a:r>
          </a:p>
          <a:p>
            <a:pPr marL="228600" indent="-228600">
              <a:buAutoNum type="arabicPeriod"/>
            </a:pPr>
            <a:r>
              <a:rPr lang="en-AU" dirty="0"/>
              <a:t>Emphasise the key concepts from AOS 1 needed to understand AOS 2. </a:t>
            </a:r>
          </a:p>
          <a:p>
            <a:pPr marL="228600" indent="-228600">
              <a:buAutoNum type="arabicPeriod"/>
            </a:pPr>
            <a:endParaRPr lang="en-AU" dirty="0"/>
          </a:p>
          <a:p>
            <a:pPr marL="0" indent="0">
              <a:buNone/>
            </a:pPr>
            <a:r>
              <a:rPr lang="en-AU" dirty="0"/>
              <a:t>The image shows the results of a single electron Young’s double slit experiment. The white dots are positions where electrons have been detected at a screen after “passing through” two slits 10nm apart. Over time the intensity distribution of the electrons corresponds to the expected distribution for the interference bands between two waves.</a:t>
            </a:r>
          </a:p>
          <a:p>
            <a:endParaRPr lang="en-AU" dirty="0"/>
          </a:p>
          <a:p>
            <a:endParaRPr lang="en-AU" dirty="0"/>
          </a:p>
        </p:txBody>
      </p:sp>
      <p:sp>
        <p:nvSpPr>
          <p:cNvPr id="4" name="Slide Number Placeholder 3"/>
          <p:cNvSpPr>
            <a:spLocks noGrp="1"/>
          </p:cNvSpPr>
          <p:nvPr>
            <p:ph type="sldNum" sz="quarter" idx="10"/>
          </p:nvPr>
        </p:nvSpPr>
        <p:spPr/>
        <p:txBody>
          <a:bodyPr/>
          <a:lstStyle/>
          <a:p>
            <a:fld id="{B5CACB86-8300-4421-8F34-F0D3138CCED0}" type="slidenum">
              <a:rPr lang="en-AU" smtClean="0"/>
              <a:t>1</a:t>
            </a:fld>
            <a:endParaRPr lang="en-AU"/>
          </a:p>
        </p:txBody>
      </p:sp>
    </p:spTree>
    <p:extLst>
      <p:ext uri="{BB962C8B-B14F-4D97-AF65-F5344CB8AC3E}">
        <p14:creationId xmlns:p14="http://schemas.microsoft.com/office/powerpoint/2010/main" val="36124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10</a:t>
            </a:fld>
            <a:endParaRPr lang="en-AU"/>
          </a:p>
        </p:txBody>
      </p:sp>
    </p:spTree>
    <p:extLst>
      <p:ext uri="{BB962C8B-B14F-4D97-AF65-F5344CB8AC3E}">
        <p14:creationId xmlns:p14="http://schemas.microsoft.com/office/powerpoint/2010/main" val="2415210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a:t>Rays showing the direction of propagation need to be explicitly linked to a wave picture so that can explain what is being superposed at the screen.</a:t>
            </a:r>
          </a:p>
          <a:p>
            <a:endParaRPr lang="en-AU" dirty="0"/>
          </a:p>
          <a:p>
            <a:r>
              <a:rPr lang="en-AU" dirty="0"/>
              <a:t>Because the wave passes through a gap, it must also diffract. The interference fringes sit inside an envelope of a diffraction pattern.</a:t>
            </a:r>
          </a:p>
        </p:txBody>
      </p:sp>
      <p:sp>
        <p:nvSpPr>
          <p:cNvPr id="4" name="Slide Number Placeholder 3"/>
          <p:cNvSpPr>
            <a:spLocks noGrp="1"/>
          </p:cNvSpPr>
          <p:nvPr>
            <p:ph type="sldNum" sz="quarter" idx="10"/>
          </p:nvPr>
        </p:nvSpPr>
        <p:spPr/>
        <p:txBody>
          <a:bodyPr/>
          <a:lstStyle/>
          <a:p>
            <a:fld id="{223C64EE-E5E5-4233-88C7-3921E5A6ECC2}" type="slidenum">
              <a:rPr lang="en-AU" smtClean="0"/>
              <a:pPr/>
              <a:t>11</a:t>
            </a:fld>
            <a:endParaRPr lang="en-AU"/>
          </a:p>
        </p:txBody>
      </p:sp>
    </p:spTree>
    <p:extLst>
      <p:ext uri="{BB962C8B-B14F-4D97-AF65-F5344CB8AC3E}">
        <p14:creationId xmlns:p14="http://schemas.microsoft.com/office/powerpoint/2010/main" val="3571790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a:t>If you have a set of two slit interference slits with differing slit widths, you can observe that the number of interference fringes inside the central diffraction maximum increases as the slit width decreases.</a:t>
            </a:r>
          </a:p>
        </p:txBody>
      </p:sp>
      <p:sp>
        <p:nvSpPr>
          <p:cNvPr id="4" name="Slide Number Placeholder 3"/>
          <p:cNvSpPr>
            <a:spLocks noGrp="1"/>
          </p:cNvSpPr>
          <p:nvPr>
            <p:ph type="sldNum" sz="quarter" idx="10"/>
          </p:nvPr>
        </p:nvSpPr>
        <p:spPr/>
        <p:txBody>
          <a:bodyPr/>
          <a:lstStyle/>
          <a:p>
            <a:fld id="{223C64EE-E5E5-4233-88C7-3921E5A6ECC2}" type="slidenum">
              <a:rPr lang="en-AU" smtClean="0"/>
              <a:pPr/>
              <a:t>12</a:t>
            </a:fld>
            <a:endParaRPr lang="en-AU"/>
          </a:p>
        </p:txBody>
      </p:sp>
    </p:spTree>
    <p:extLst>
      <p:ext uri="{BB962C8B-B14F-4D97-AF65-F5344CB8AC3E}">
        <p14:creationId xmlns:p14="http://schemas.microsoft.com/office/powerpoint/2010/main" val="1556390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diffraction grating is not on the study design, however it is helpful not to limit the idea of diffraction to one or two slits. </a:t>
            </a:r>
          </a:p>
          <a:p>
            <a:endParaRPr lang="en-US" dirty="0"/>
          </a:p>
          <a:p>
            <a:r>
              <a:rPr lang="en-US" dirty="0"/>
              <a:t>The </a:t>
            </a:r>
            <a:r>
              <a:rPr lang="en-US" dirty="0" err="1"/>
              <a:t>Phet</a:t>
            </a:r>
            <a:r>
              <a:rPr lang="en-US" dirty="0"/>
              <a:t> diffraction applet has a great range of diffractors to experiment with. This will help students to </a:t>
            </a:r>
            <a:r>
              <a:rPr lang="en-US" dirty="0" err="1"/>
              <a:t>realise</a:t>
            </a:r>
            <a:r>
              <a:rPr lang="en-US" dirty="0"/>
              <a:t> that they often observe diffraction effects in everyday life, such as the halos around traffic lights at night.</a:t>
            </a:r>
          </a:p>
        </p:txBody>
      </p:sp>
      <p:sp>
        <p:nvSpPr>
          <p:cNvPr id="4" name="Slide Number Placeholder 3"/>
          <p:cNvSpPr>
            <a:spLocks noGrp="1"/>
          </p:cNvSpPr>
          <p:nvPr>
            <p:ph type="sldNum" sz="quarter" idx="5"/>
          </p:nvPr>
        </p:nvSpPr>
        <p:spPr/>
        <p:txBody>
          <a:bodyPr/>
          <a:lstStyle/>
          <a:p>
            <a:fld id="{B5CACB86-8300-4421-8F34-F0D3138CCED0}" type="slidenum">
              <a:rPr lang="en-AU" smtClean="0"/>
              <a:t>13</a:t>
            </a:fld>
            <a:endParaRPr lang="en-AU"/>
          </a:p>
        </p:txBody>
      </p:sp>
    </p:spTree>
    <p:extLst>
      <p:ext uri="{BB962C8B-B14F-4D97-AF65-F5344CB8AC3E}">
        <p14:creationId xmlns:p14="http://schemas.microsoft.com/office/powerpoint/2010/main" val="2278636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highlight>
                  <a:srgbClr val="FFFF00"/>
                </a:highlight>
              </a:rPr>
              <a:t>Dot points addressed using these simulations:</a:t>
            </a:r>
            <a:endParaRPr lang="en-US" dirty="0"/>
          </a:p>
          <a:p>
            <a:pPr marL="171450" indent="-171450">
              <a:buFont typeface="Arial" panose="020B0604020202020204" pitchFamily="34" charset="0"/>
              <a:buChar char="•"/>
            </a:pPr>
            <a:r>
              <a:rPr lang="en-US" dirty="0"/>
              <a:t>describe light as an electromagnetic wave which is produced by the acceleration of charges, which in turn produces changing electric fields and associated changing magnetic fields </a:t>
            </a:r>
          </a:p>
          <a:p>
            <a:pPr marL="0" indent="0">
              <a:buNone/>
            </a:pPr>
            <a:r>
              <a:rPr lang="en-US" dirty="0"/>
              <a:t>• identify that all electromagnetic waves travel at the same speed, c, in a vacuum </a:t>
            </a:r>
          </a:p>
          <a:p>
            <a:pPr marL="0" indent="0">
              <a:buNone/>
            </a:pPr>
            <a:endParaRPr lang="en-US" dirty="0"/>
          </a:p>
          <a:p>
            <a:pPr marL="0" indent="0">
              <a:buNone/>
            </a:pPr>
            <a:r>
              <a:rPr lang="en-US" dirty="0"/>
              <a:t>Surprisingly, the dot points don’t include that light does not need a medium to propagate through, unlike other waves.</a:t>
            </a:r>
          </a:p>
          <a:p>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14</a:t>
            </a:fld>
            <a:endParaRPr lang="en-AU"/>
          </a:p>
        </p:txBody>
      </p:sp>
    </p:spTree>
    <p:extLst>
      <p:ext uri="{BB962C8B-B14F-4D97-AF65-F5344CB8AC3E}">
        <p14:creationId xmlns:p14="http://schemas.microsoft.com/office/powerpoint/2010/main" val="3910491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 of sequence, suggest</a:t>
            </a:r>
            <a:r>
              <a:rPr lang="en-US" baseline="0" dirty="0"/>
              <a:t> looking</a:t>
            </a:r>
            <a:r>
              <a:rPr lang="en-US" dirty="0"/>
              <a:t> at constructive</a:t>
            </a:r>
            <a:r>
              <a:rPr lang="en-US" baseline="0" dirty="0"/>
              <a:t> and destructive interference from two sources after resonance and standing waves.</a:t>
            </a:r>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15</a:t>
            </a:fld>
            <a:endParaRPr lang="en-AU"/>
          </a:p>
        </p:txBody>
      </p:sp>
    </p:spTree>
    <p:extLst>
      <p:ext uri="{BB962C8B-B14F-4D97-AF65-F5344CB8AC3E}">
        <p14:creationId xmlns:p14="http://schemas.microsoft.com/office/powerpoint/2010/main" val="1792408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highlight>
                  <a:srgbClr val="FFFF00"/>
                </a:highlight>
              </a:rPr>
              <a:t>Dot points addressed using these simulations:</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trike="sngStrike" dirty="0"/>
              <a:t>investigate and </a:t>
            </a:r>
            <a:r>
              <a:rPr lang="en-US" dirty="0"/>
              <a:t>describe </a:t>
            </a:r>
            <a:r>
              <a:rPr lang="en-US" strike="sngStrike" dirty="0"/>
              <a:t>theoretically and practically</a:t>
            </a:r>
            <a:r>
              <a:rPr lang="en-US" dirty="0"/>
              <a:t> the effects of varying the width of a gap or diameter of an obstacle on the diffraction pattern produced by light and apply this to limitations of imaging using light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existence of a limit on image resolution exposes the interface between particle-like and wave-like </a:t>
            </a:r>
            <a:r>
              <a:rPr lang="en-US" dirty="0" err="1"/>
              <a:t>behaviour</a:t>
            </a:r>
            <a:r>
              <a:rPr lang="en-US" dirty="0"/>
              <a:t>.  Images are detected when we gather light at our eye that has travelled a particular path from an object. Using an imaging system, such as a microscope or mirror, our brain may “see” an image that is in a different location from and magnified or distorted compared to the original object. Our brain interprets images using a particle model of light. We know that light travels in straight lines until it encounters an obstacle which either absorbs it or scatters it. If the object is of a similar size to the wavelength of the light, the light no longer travels in a straight line, but diffracts, or spreads out. If there are two objects close to each other, then the light scattering from the two objects can overlap, so that we no longer can perceive two objects. Hence diffraction limits our ability to resolve detail in an image.</a:t>
            </a:r>
          </a:p>
          <a:p>
            <a:endParaRPr lang="en-AU" dirty="0"/>
          </a:p>
        </p:txBody>
      </p:sp>
      <p:sp>
        <p:nvSpPr>
          <p:cNvPr id="4" name="Slide Number Placeholder 3"/>
          <p:cNvSpPr>
            <a:spLocks noGrp="1"/>
          </p:cNvSpPr>
          <p:nvPr>
            <p:ph type="sldNum" sz="quarter" idx="10"/>
          </p:nvPr>
        </p:nvSpPr>
        <p:spPr/>
        <p:txBody>
          <a:bodyPr/>
          <a:lstStyle/>
          <a:p>
            <a:fld id="{86192442-E6E4-4DDD-A505-9913D7AF0CBB}" type="slidenum">
              <a:rPr lang="en-AU" smtClean="0"/>
              <a:pPr/>
              <a:t>18</a:t>
            </a:fld>
            <a:endParaRPr lang="en-AU"/>
          </a:p>
        </p:txBody>
      </p:sp>
    </p:spTree>
    <p:extLst>
      <p:ext uri="{BB962C8B-B14F-4D97-AF65-F5344CB8AC3E}">
        <p14:creationId xmlns:p14="http://schemas.microsoft.com/office/powerpoint/2010/main" val="1938174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trike="noStrike" dirty="0">
                <a:highlight>
                  <a:srgbClr val="FFFF00"/>
                </a:highlight>
              </a:rPr>
              <a:t>Dot points addressed using these simulations:</a:t>
            </a:r>
            <a:endParaRPr lang="en-US" dirty="0"/>
          </a:p>
          <a:p>
            <a:pPr marL="171450" indent="-171450">
              <a:buFont typeface="Arial" panose="020B0604020202020204" pitchFamily="34" charset="0"/>
              <a:buChar char="•"/>
            </a:pPr>
            <a:r>
              <a:rPr lang="en-US" dirty="0" err="1"/>
              <a:t>analyse</a:t>
            </a:r>
            <a:r>
              <a:rPr lang="en-US" dirty="0"/>
              <a:t> the photoelectric effect with reference to: </a:t>
            </a:r>
          </a:p>
          <a:p>
            <a:pPr marL="457200" lvl="1" indent="0">
              <a:buNone/>
            </a:pPr>
            <a:r>
              <a:rPr lang="en-US" dirty="0"/>
              <a:t>– evidence for the particle-like nature of light </a:t>
            </a:r>
          </a:p>
          <a:p>
            <a:pPr marL="457200" lvl="1" indent="0">
              <a:buNone/>
            </a:pPr>
            <a:r>
              <a:rPr lang="en-US" dirty="0"/>
              <a:t>– experimental data in the form of graphs of photocurrent versus electrode potential, and of kinetic energy of electrons versus frequency </a:t>
            </a:r>
          </a:p>
          <a:p>
            <a:pPr marL="457200" lvl="1" indent="0">
              <a:buNone/>
            </a:pPr>
            <a:r>
              <a:rPr lang="en-US" dirty="0"/>
              <a:t>– kinetic energy of emitted photoelectrons: </a:t>
            </a:r>
            <a:r>
              <a:rPr lang="en-US" dirty="0" err="1"/>
              <a:t>E</a:t>
            </a:r>
            <a:r>
              <a:rPr lang="en-US" baseline="-25000" dirty="0" err="1"/>
              <a:t>k</a:t>
            </a:r>
            <a:r>
              <a:rPr lang="en-US" dirty="0"/>
              <a:t> </a:t>
            </a:r>
            <a:r>
              <a:rPr lang="en-US" baseline="-25000" dirty="0"/>
              <a:t>max</a:t>
            </a:r>
            <a:r>
              <a:rPr lang="en-US" dirty="0"/>
              <a:t> = hf – φ, using energy units of joule and electron-volt </a:t>
            </a:r>
          </a:p>
          <a:p>
            <a:pPr marL="457200" lvl="1" indent="0">
              <a:buNone/>
            </a:pPr>
            <a:r>
              <a:rPr lang="en-US" dirty="0"/>
              <a:t>– effects of intensity of incident irradiation on the emission of photoelectrons </a:t>
            </a:r>
          </a:p>
          <a:p>
            <a:pPr marL="0" indent="0">
              <a:buNone/>
            </a:pPr>
            <a:r>
              <a:rPr lang="en-US" dirty="0"/>
              <a:t>• describe the limitation of the wave model of light in explaining experimental results related to the photoelectric effect. </a:t>
            </a:r>
          </a:p>
          <a:p>
            <a:pPr marL="0" indent="0">
              <a:buNone/>
            </a:pPr>
            <a:endParaRPr lang="en-US" dirty="0"/>
          </a:p>
          <a:p>
            <a:pPr marL="0" indent="0">
              <a:buNone/>
            </a:pPr>
            <a:r>
              <a:rPr lang="en-US" dirty="0"/>
              <a:t>Students struggle to understand the energy transfers in this experiment. The emitted photo-electron has kinetic energy which is the difference between the energy of the absorbed photon and the </a:t>
            </a:r>
            <a:r>
              <a:rPr lang="en-US" dirty="0" err="1"/>
              <a:t>workfunction</a:t>
            </a:r>
            <a:r>
              <a:rPr lang="en-US" dirty="0"/>
              <a:t> of the metal. The electric field between the anode and the cathode then does work on the photo-electron, slowing it down or speeding it up. Once in the wire, the electron becomes part of the greater electron sea in the wire and there is a current until the potential difference set by the variable voltage between the cathode and anode is reestablished. Photo currents are small (&lt;µA).</a:t>
            </a:r>
          </a:p>
          <a:p>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19</a:t>
            </a:fld>
            <a:endParaRPr lang="en-AU"/>
          </a:p>
        </p:txBody>
      </p:sp>
    </p:spTree>
    <p:extLst>
      <p:ext uri="{BB962C8B-B14F-4D97-AF65-F5344CB8AC3E}">
        <p14:creationId xmlns:p14="http://schemas.microsoft.com/office/powerpoint/2010/main" val="40687162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highlight>
                  <a:srgbClr val="FFFF00"/>
                </a:highlight>
              </a:rPr>
              <a:t>Dot points addressed using these simulations: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compare the momentum of photons and of matter of the same wavelength including calculations using λ = h/p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Extent of diffraction depends on wavelength which depends on momentum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interpret the single photon/electron double slit experiment as evidence for the dual nature of light/matter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20</a:t>
            </a:fld>
            <a:endParaRPr lang="en-AU"/>
          </a:p>
        </p:txBody>
      </p:sp>
    </p:spTree>
    <p:extLst>
      <p:ext uri="{BB962C8B-B14F-4D97-AF65-F5344CB8AC3E}">
        <p14:creationId xmlns:p14="http://schemas.microsoft.com/office/powerpoint/2010/main" val="1939334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highlight>
                  <a:srgbClr val="FFFF00"/>
                </a:highlight>
              </a:rPr>
              <a:t>Dot points addressed using these simulations:</a:t>
            </a:r>
            <a:endParaRPr lang="en-US" dirty="0"/>
          </a:p>
          <a:p>
            <a:pPr marL="0" indent="0">
              <a:buNone/>
            </a:pPr>
            <a:r>
              <a:rPr lang="en-US" dirty="0"/>
              <a:t>• explain the production of atomic absorption and emission line spectra, </a:t>
            </a:r>
            <a:r>
              <a:rPr lang="en-US" strike="sngStrike" dirty="0"/>
              <a:t>including those from metal </a:t>
            </a:r>
            <a:r>
              <a:rPr lang="en-US" strike="sngStrike" dirty="0" err="1"/>
              <a:t>vapour</a:t>
            </a:r>
            <a:r>
              <a:rPr lang="en-US" strike="sngStrike" dirty="0"/>
              <a:t> lamps </a:t>
            </a:r>
          </a:p>
          <a:p>
            <a:pPr marL="0" indent="0">
              <a:buNone/>
            </a:pPr>
            <a:r>
              <a:rPr lang="en-US" dirty="0"/>
              <a:t>• interpret spectra and calculate the energy of absorbed or emitted photons: ΔE = hf </a:t>
            </a:r>
          </a:p>
          <a:p>
            <a:pPr marL="0" indent="0">
              <a:buNone/>
            </a:pPr>
            <a:r>
              <a:rPr lang="en-US" dirty="0"/>
              <a:t>• </a:t>
            </a:r>
            <a:r>
              <a:rPr lang="en-US" dirty="0" err="1"/>
              <a:t>analyse</a:t>
            </a:r>
            <a:r>
              <a:rPr lang="en-US" dirty="0"/>
              <a:t> the absorption of photons by atoms, with reference to: </a:t>
            </a:r>
          </a:p>
          <a:p>
            <a:pPr marL="457200" lvl="1" indent="0">
              <a:buNone/>
            </a:pPr>
            <a:r>
              <a:rPr lang="en-US" dirty="0"/>
              <a:t>– the change in energy levels of the atom due to electrons changing state </a:t>
            </a:r>
          </a:p>
          <a:p>
            <a:pPr marL="457200" lvl="1" indent="0">
              <a:buNone/>
            </a:pPr>
            <a:r>
              <a:rPr lang="en-US" dirty="0"/>
              <a:t>– the frequency and wavelength of emitted photons: E  = hf = </a:t>
            </a:r>
            <a:r>
              <a:rPr lang="en-US" dirty="0" err="1"/>
              <a:t>hc</a:t>
            </a:r>
            <a:r>
              <a:rPr lang="en-US" dirty="0"/>
              <a:t>/λ </a:t>
            </a:r>
          </a:p>
          <a:p>
            <a:pPr marL="0" indent="0">
              <a:buNone/>
            </a:pPr>
            <a:r>
              <a:rPr lang="en-US" dirty="0"/>
              <a:t>• describe the </a:t>
            </a:r>
            <a:r>
              <a:rPr lang="en-US" dirty="0" err="1"/>
              <a:t>quantised</a:t>
            </a:r>
            <a:r>
              <a:rPr lang="en-US" dirty="0"/>
              <a:t> states of the atom with reference to electrons forming standing waves, and explain this as evidence for the dual nature of matter </a:t>
            </a:r>
          </a:p>
          <a:p>
            <a:endParaRPr lang="en-US" dirty="0"/>
          </a:p>
          <a:p>
            <a:r>
              <a:rPr lang="en-US" dirty="0"/>
              <a:t>Students have difficulty interpreting energy level diagrams. The electron shell diagrams that they encountered in year 9 or 10 always showed the occupied energy levels, whereas energy level diagrams are about transitions between the highest occupied energy level and levels that are only occupied if extra energy is given to the atom by heating it, putting it in an electric field, or bombarding it with other particles.</a:t>
            </a:r>
          </a:p>
          <a:p>
            <a:endParaRPr lang="en-US" dirty="0"/>
          </a:p>
          <a:p>
            <a:r>
              <a:rPr lang="en-US" dirty="0"/>
              <a:t>The standing waves model rationalizes the existence of different electron orbits could have discrete, separated energy levels. It also rationalizes why electron orbits cannot have arbitrary amounts of energy. The wave pictures drawn are models and do not represent actual atomic orbitals..</a:t>
            </a:r>
          </a:p>
        </p:txBody>
      </p:sp>
      <p:sp>
        <p:nvSpPr>
          <p:cNvPr id="4" name="Slide Number Placeholder 3"/>
          <p:cNvSpPr>
            <a:spLocks noGrp="1"/>
          </p:cNvSpPr>
          <p:nvPr>
            <p:ph type="sldNum" sz="quarter" idx="5"/>
          </p:nvPr>
        </p:nvSpPr>
        <p:spPr/>
        <p:txBody>
          <a:bodyPr/>
          <a:lstStyle/>
          <a:p>
            <a:fld id="{B5CACB86-8300-4421-8F34-F0D3138CCED0}" type="slidenum">
              <a:rPr lang="en-AU" smtClean="0"/>
              <a:t>21</a:t>
            </a:fld>
            <a:endParaRPr lang="en-AU"/>
          </a:p>
        </p:txBody>
      </p:sp>
    </p:spTree>
    <p:extLst>
      <p:ext uri="{BB962C8B-B14F-4D97-AF65-F5344CB8AC3E}">
        <p14:creationId xmlns:p14="http://schemas.microsoft.com/office/powerpoint/2010/main" val="1972807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Grey</a:t>
            </a:r>
            <a:r>
              <a:rPr lang="en-US" baseline="0" dirty="0"/>
              <a:t> words are not going to be explicitly assessed. Note that refraction is not being assessed. </a:t>
            </a:r>
          </a:p>
          <a:p>
            <a:endParaRPr lang="en-US" baseline="0" dirty="0"/>
          </a:p>
          <a:p>
            <a:r>
              <a:rPr lang="en-US" baseline="0" dirty="0"/>
              <a:t>A solid understanding of what a wave is and what happens when wave meet other waves, boundaries, obstacles and gaps is established in AOS 1. </a:t>
            </a:r>
          </a:p>
          <a:p>
            <a:r>
              <a:rPr lang="en-US" baseline="0" dirty="0"/>
              <a:t>It is demonstrated that light shows these properties – hence has wavelike characteristics. The existence of light waves is also consistent with Maxwell’s equations in the case where there are no electric charges. </a:t>
            </a:r>
          </a:p>
          <a:p>
            <a:endParaRPr lang="en-US" baseline="0" dirty="0"/>
          </a:p>
          <a:p>
            <a:r>
              <a:rPr lang="en-US" dirty="0"/>
              <a:t>AOS 2 compares wave and particle like </a:t>
            </a:r>
            <a:r>
              <a:rPr lang="en-US" dirty="0" err="1"/>
              <a:t>behaviours</a:t>
            </a:r>
            <a:r>
              <a:rPr lang="en-US" dirty="0"/>
              <a:t> for </a:t>
            </a:r>
            <a:r>
              <a:rPr lang="en-US" b="1" dirty="0"/>
              <a:t>both</a:t>
            </a:r>
            <a:r>
              <a:rPr lang="en-US" dirty="0"/>
              <a:t> matter and light in the contexts of diffraction,</a:t>
            </a:r>
            <a:r>
              <a:rPr lang="en-US" baseline="0" dirty="0"/>
              <a:t> </a:t>
            </a:r>
            <a:r>
              <a:rPr lang="en-US" dirty="0"/>
              <a:t>the photoelectric effect, atomic absorption and emission</a:t>
            </a:r>
            <a:r>
              <a:rPr lang="en-US" baseline="0" dirty="0"/>
              <a:t> spectra.</a:t>
            </a:r>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2</a:t>
            </a:fld>
            <a:endParaRPr lang="en-AU"/>
          </a:p>
        </p:txBody>
      </p:sp>
    </p:spTree>
    <p:extLst>
      <p:ext uri="{BB962C8B-B14F-4D97-AF65-F5344CB8AC3E}">
        <p14:creationId xmlns:p14="http://schemas.microsoft.com/office/powerpoint/2010/main" val="3713995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highlight>
                  <a:srgbClr val="FFFF00"/>
                </a:highlight>
              </a:rPr>
              <a:t>Dot points addressed using these simulations: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interpret the single photon/electron double slit experiment as evidence for the dual nature of light/matter </a:t>
            </a:r>
          </a:p>
          <a:p>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22</a:t>
            </a:fld>
            <a:endParaRPr lang="en-AU"/>
          </a:p>
        </p:txBody>
      </p:sp>
    </p:spTree>
    <p:extLst>
      <p:ext uri="{BB962C8B-B14F-4D97-AF65-F5344CB8AC3E}">
        <p14:creationId xmlns:p14="http://schemas.microsoft.com/office/powerpoint/2010/main" val="2800922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 of sequence, suggest</a:t>
            </a:r>
            <a:r>
              <a:rPr lang="en-US" baseline="0" dirty="0"/>
              <a:t> looking</a:t>
            </a:r>
            <a:r>
              <a:rPr lang="en-US" dirty="0"/>
              <a:t> at constructive</a:t>
            </a:r>
            <a:r>
              <a:rPr lang="en-US" baseline="0" dirty="0"/>
              <a:t> and destructive interference from two sources after resonance and standing waves.</a:t>
            </a:r>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3</a:t>
            </a:fld>
            <a:endParaRPr lang="en-AU"/>
          </a:p>
        </p:txBody>
      </p:sp>
    </p:spTree>
    <p:extLst>
      <p:ext uri="{BB962C8B-B14F-4D97-AF65-F5344CB8AC3E}">
        <p14:creationId xmlns:p14="http://schemas.microsoft.com/office/powerpoint/2010/main" val="1792408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Light</a:t>
            </a:r>
            <a:r>
              <a:rPr lang="en-US" baseline="0" dirty="0"/>
              <a:t> can be described as a wave.</a:t>
            </a:r>
          </a:p>
          <a:p>
            <a:r>
              <a:rPr lang="en-US" baseline="0" dirty="0"/>
              <a:t>Diffraction and interference easily observe and need to be comprehensively understood.</a:t>
            </a:r>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4</a:t>
            </a:fld>
            <a:endParaRPr lang="en-AU"/>
          </a:p>
        </p:txBody>
      </p:sp>
    </p:spTree>
    <p:extLst>
      <p:ext uri="{BB962C8B-B14F-4D97-AF65-F5344CB8AC3E}">
        <p14:creationId xmlns:p14="http://schemas.microsoft.com/office/powerpoint/2010/main" val="2812572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Grey items not absolutely</a:t>
            </a:r>
            <a:r>
              <a:rPr lang="en-US" baseline="0" dirty="0"/>
              <a:t> necessary, but nice to have!</a:t>
            </a:r>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5</a:t>
            </a:fld>
            <a:endParaRPr lang="en-AU"/>
          </a:p>
        </p:txBody>
      </p:sp>
    </p:spTree>
    <p:extLst>
      <p:ext uri="{BB962C8B-B14F-4D97-AF65-F5344CB8AC3E}">
        <p14:creationId xmlns:p14="http://schemas.microsoft.com/office/powerpoint/2010/main" val="1549004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trike="noStrike" dirty="0">
                <a:highlight>
                  <a:srgbClr val="FFFF00"/>
                </a:highlight>
              </a:rPr>
              <a:t>Dot points addressed using these simulations:</a:t>
            </a:r>
          </a:p>
          <a:p>
            <a:r>
              <a:rPr lang="en-US" strike="sngStrike" dirty="0">
                <a:highlight>
                  <a:srgbClr val="FFFF00"/>
                </a:highlight>
              </a:rPr>
              <a:t>explain a wave as the transmission of energy through a medium without the net transfer of matter </a:t>
            </a:r>
          </a:p>
          <a:p>
            <a:pPr marL="0" indent="0">
              <a:buNone/>
            </a:pPr>
            <a:r>
              <a:rPr lang="en-US" dirty="0"/>
              <a:t>• </a:t>
            </a:r>
            <a:r>
              <a:rPr lang="en-US" strike="sngStrike" dirty="0"/>
              <a:t>distinguish between transverse and longitudinal waves</a:t>
            </a:r>
            <a:r>
              <a:rPr lang="en-US" dirty="0"/>
              <a:t> </a:t>
            </a:r>
          </a:p>
          <a:p>
            <a:pPr marL="0" indent="0">
              <a:buNone/>
            </a:pPr>
            <a:r>
              <a:rPr lang="en-US" dirty="0"/>
              <a:t>• identify the amplitude, wavelength, period and frequency of waves </a:t>
            </a:r>
          </a:p>
          <a:p>
            <a:pPr marL="0" indent="0">
              <a:buNone/>
            </a:pPr>
            <a:r>
              <a:rPr lang="en-US" dirty="0"/>
              <a:t>• calculate the wavelength, frequency, period and speed of travel of waves using: T = 1/f, v = f λ</a:t>
            </a:r>
          </a:p>
          <a:p>
            <a:pPr marL="0" indent="0">
              <a:buNone/>
            </a:pPr>
            <a:endParaRPr lang="en-US" dirty="0"/>
          </a:p>
          <a:p>
            <a:pPr marL="0" indent="0">
              <a:buNone/>
            </a:pPr>
            <a:r>
              <a:rPr lang="en-US" dirty="0"/>
              <a:t>Particularly important to focus on what is happening to a point on the wave and to note that it experiences no net displacement.</a:t>
            </a:r>
          </a:p>
          <a:p>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6</a:t>
            </a:fld>
            <a:endParaRPr lang="en-AU"/>
          </a:p>
        </p:txBody>
      </p:sp>
    </p:spTree>
    <p:extLst>
      <p:ext uri="{BB962C8B-B14F-4D97-AF65-F5344CB8AC3E}">
        <p14:creationId xmlns:p14="http://schemas.microsoft.com/office/powerpoint/2010/main" val="37976156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trike="noStrike" dirty="0">
                <a:highlight>
                  <a:srgbClr val="FFFF00"/>
                </a:highlight>
              </a:rPr>
              <a:t>Dot points addressed using these simulations:</a:t>
            </a:r>
          </a:p>
          <a:p>
            <a:pPr marL="171450" indent="-171450">
              <a:buFont typeface="Arial" panose="020B0604020202020204" pitchFamily="34" charset="0"/>
              <a:buChar char="•"/>
            </a:pPr>
            <a:r>
              <a:rPr lang="en-US" dirty="0"/>
              <a:t>explain resonance as the superposition of a travelling wave and its reflection, and with reference to a forced oscillation matching the natural frequency of vibration </a:t>
            </a:r>
          </a:p>
          <a:p>
            <a:pPr marL="0" indent="0">
              <a:buNone/>
            </a:pPr>
            <a:r>
              <a:rPr lang="en-US" dirty="0"/>
              <a:t>• </a:t>
            </a:r>
            <a:r>
              <a:rPr lang="en-US" dirty="0" err="1"/>
              <a:t>analyse</a:t>
            </a:r>
            <a:r>
              <a:rPr lang="en-US" dirty="0"/>
              <a:t> the formation of standing waves in strings fixed at one or both ends </a:t>
            </a:r>
          </a:p>
          <a:p>
            <a:pPr marL="0" indent="0">
              <a:buNone/>
            </a:pPr>
            <a:endParaRPr lang="en-US" dirty="0"/>
          </a:p>
          <a:p>
            <a:pPr marL="0" indent="0">
              <a:buNone/>
            </a:pPr>
            <a:r>
              <a:rPr lang="en-US" dirty="0"/>
              <a:t>Important the students </a:t>
            </a:r>
            <a:r>
              <a:rPr lang="en-US" dirty="0" err="1"/>
              <a:t>realise</a:t>
            </a:r>
            <a:r>
              <a:rPr lang="en-US" dirty="0"/>
              <a:t> that it is the amplitudes of the two waves that add and that this is the principle of superposition.</a:t>
            </a:r>
          </a:p>
          <a:p>
            <a:pPr marL="0" indent="0">
              <a:buNone/>
            </a:pPr>
            <a:r>
              <a:rPr lang="en-US" dirty="0"/>
              <a:t>The Walter Fendt simulation is a particularly clear demonstration of addition of the incident and reflected travelling waves to make a standing wave.</a:t>
            </a:r>
          </a:p>
          <a:p>
            <a:pPr marL="0" indent="0">
              <a:buNone/>
            </a:pPr>
            <a:endParaRPr lang="en-US" dirty="0"/>
          </a:p>
          <a:p>
            <a:pPr marL="0" indent="0">
              <a:buNone/>
            </a:pPr>
            <a:r>
              <a:rPr lang="en-US" dirty="0"/>
              <a:t>The Wave on a String app demonstrates the concept of resonance and shows that as the energy is added to the standing wave, the amplitude of the standing wave continues to increase.</a:t>
            </a:r>
          </a:p>
          <a:p>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7</a:t>
            </a:fld>
            <a:endParaRPr lang="en-AU"/>
          </a:p>
        </p:txBody>
      </p:sp>
    </p:spTree>
    <p:extLst>
      <p:ext uri="{BB962C8B-B14F-4D97-AF65-F5344CB8AC3E}">
        <p14:creationId xmlns:p14="http://schemas.microsoft.com/office/powerpoint/2010/main" val="3301760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highlight>
                  <a:srgbClr val="FFFF00"/>
                </a:highlight>
              </a:rPr>
              <a:t>Dot points addressed using these simulations: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strike="sngStrike" dirty="0"/>
              <a:t>investigate and</a:t>
            </a:r>
            <a:r>
              <a:rPr lang="en-US" dirty="0"/>
              <a:t> </a:t>
            </a:r>
            <a:r>
              <a:rPr lang="en-US" dirty="0" err="1"/>
              <a:t>analyse</a:t>
            </a:r>
            <a:r>
              <a:rPr lang="en-US" dirty="0"/>
              <a:t> </a:t>
            </a:r>
            <a:r>
              <a:rPr lang="en-US" strike="sngStrike" dirty="0"/>
              <a:t>theoretically and practically </a:t>
            </a:r>
            <a:r>
              <a:rPr lang="en-US" dirty="0"/>
              <a:t>constructive and destructive interference from two sources with reference to coherent waves and path difference: </a:t>
            </a:r>
            <a:r>
              <a:rPr lang="en-US" dirty="0" err="1"/>
              <a:t>nλ</a:t>
            </a:r>
            <a:r>
              <a:rPr lang="en-US" dirty="0"/>
              <a:t> and (n - 1/2 )λ  respectively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indent="-171450">
              <a:buFont typeface="Arial" panose="020B0604020202020204" pitchFamily="34" charset="0"/>
              <a:buChar char="•"/>
            </a:pPr>
            <a:r>
              <a:rPr lang="en-US" dirty="0"/>
              <a:t>explain the results of Young’s double slit experiment with reference to: </a:t>
            </a:r>
          </a:p>
          <a:p>
            <a:pPr marL="457200" lvl="1" indent="0">
              <a:buNone/>
            </a:pPr>
            <a:r>
              <a:rPr lang="en-US" dirty="0"/>
              <a:t>– evidence for the wave-like nature of light </a:t>
            </a:r>
          </a:p>
          <a:p>
            <a:pPr marL="457200" lvl="1" indent="0">
              <a:buNone/>
            </a:pPr>
            <a:r>
              <a:rPr lang="en-US" dirty="0"/>
              <a:t>– constructive and destructive interference of coherent waves in terms of path differences: </a:t>
            </a:r>
            <a:r>
              <a:rPr lang="en-US" dirty="0" err="1"/>
              <a:t>nλ</a:t>
            </a:r>
            <a:r>
              <a:rPr lang="en-US" dirty="0"/>
              <a:t> and (n – ½) λ  respectively </a:t>
            </a:r>
          </a:p>
          <a:p>
            <a:pPr marL="457200" lvl="1" indent="0">
              <a:buNone/>
            </a:pPr>
            <a:r>
              <a:rPr lang="en-US" dirty="0"/>
              <a:t>– effect of wavelength, distance of screen and slit separation on interference patterns: </a:t>
            </a:r>
            <a:r>
              <a:rPr lang="el-GR" dirty="0"/>
              <a:t>Δ</a:t>
            </a:r>
            <a:r>
              <a:rPr lang="en-US" dirty="0"/>
              <a:t>x = </a:t>
            </a:r>
            <a:r>
              <a:rPr lang="el-GR" dirty="0"/>
              <a:t>λ</a:t>
            </a:r>
            <a:r>
              <a:rPr lang="en-US" dirty="0"/>
              <a:t>L/d</a:t>
            </a:r>
          </a:p>
          <a:p>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8</a:t>
            </a:fld>
            <a:endParaRPr lang="en-AU"/>
          </a:p>
        </p:txBody>
      </p:sp>
    </p:spTree>
    <p:extLst>
      <p:ext uri="{BB962C8B-B14F-4D97-AF65-F5344CB8AC3E}">
        <p14:creationId xmlns:p14="http://schemas.microsoft.com/office/powerpoint/2010/main" val="2411684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highlight>
                  <a:srgbClr val="FFFF00"/>
                </a:highlight>
              </a:rPr>
              <a:t>Dot points addressed using these simulations: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strike="sngStrike" dirty="0"/>
              <a:t>investigate and </a:t>
            </a:r>
            <a:r>
              <a:rPr lang="en-US" dirty="0"/>
              <a:t>explain </a:t>
            </a:r>
            <a:r>
              <a:rPr lang="en-US" strike="sngStrike" dirty="0"/>
              <a:t>theoretically and practically</a:t>
            </a:r>
            <a:r>
              <a:rPr lang="en-US" dirty="0"/>
              <a:t> diffraction as the directional spread  of various frequencies with reference to different gap width or obstacle size, including the qualitative effect of changing the w/λ ratio.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kind of images help motivate the concept of an edge being able to initiate a spherical wave.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Important the students understand that diffraction always occurs when a wave encounters a gap or obstacle. The extent to which the wave starts to propagate in different directions depends on the wavelength of the wave and the size of the gap or obstacle.</a:t>
            </a:r>
          </a:p>
          <a:p>
            <a:endParaRPr lang="en-US" dirty="0"/>
          </a:p>
        </p:txBody>
      </p:sp>
      <p:sp>
        <p:nvSpPr>
          <p:cNvPr id="4" name="Slide Number Placeholder 3"/>
          <p:cNvSpPr>
            <a:spLocks noGrp="1"/>
          </p:cNvSpPr>
          <p:nvPr>
            <p:ph type="sldNum" sz="quarter" idx="5"/>
          </p:nvPr>
        </p:nvSpPr>
        <p:spPr/>
        <p:txBody>
          <a:bodyPr/>
          <a:lstStyle/>
          <a:p>
            <a:fld id="{B5CACB86-8300-4421-8F34-F0D3138CCED0}" type="slidenum">
              <a:rPr lang="en-AU" smtClean="0"/>
              <a:t>9</a:t>
            </a:fld>
            <a:endParaRPr lang="en-AU"/>
          </a:p>
        </p:txBody>
      </p:sp>
    </p:spTree>
    <p:extLst>
      <p:ext uri="{BB962C8B-B14F-4D97-AF65-F5344CB8AC3E}">
        <p14:creationId xmlns:p14="http://schemas.microsoft.com/office/powerpoint/2010/main" val="2411684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C419C-BFDD-4F2F-A7CD-93E037946C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AFBFC5-DC43-4C6E-B93D-942F0B0E3E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7C2EA7-ADA6-4FDB-9AF7-6121A81C5A75}"/>
              </a:ext>
            </a:extLst>
          </p:cNvPr>
          <p:cNvSpPr>
            <a:spLocks noGrp="1"/>
          </p:cNvSpPr>
          <p:nvPr>
            <p:ph type="dt" sz="half" idx="10"/>
          </p:nvPr>
        </p:nvSpPr>
        <p:spPr/>
        <p:txBody>
          <a:bodyPr/>
          <a:lstStyle/>
          <a:p>
            <a:fld id="{198AFCB5-41CC-4937-BF43-297842DC93B7}" type="datetimeFigureOut">
              <a:rPr lang="en-AU" smtClean="0"/>
              <a:t>8/07/2020</a:t>
            </a:fld>
            <a:endParaRPr lang="en-AU"/>
          </a:p>
        </p:txBody>
      </p:sp>
      <p:sp>
        <p:nvSpPr>
          <p:cNvPr id="5" name="Footer Placeholder 4">
            <a:extLst>
              <a:ext uri="{FF2B5EF4-FFF2-40B4-BE49-F238E27FC236}">
                <a16:creationId xmlns:a16="http://schemas.microsoft.com/office/drawing/2014/main" id="{7AD78C49-4F15-4169-8A9E-AF6485ADFB2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4C925C7-5D00-4897-BA32-8C2ECFEB68EA}"/>
              </a:ext>
            </a:extLst>
          </p:cNvPr>
          <p:cNvSpPr>
            <a:spLocks noGrp="1"/>
          </p:cNvSpPr>
          <p:nvPr>
            <p:ph type="sldNum" sz="quarter" idx="12"/>
          </p:nvPr>
        </p:nvSpPr>
        <p:spPr/>
        <p:txBody>
          <a:bodyPr/>
          <a:lstStyle/>
          <a:p>
            <a:fld id="{32B69B2B-7EC0-4AD8-8036-4D127B6DF4F4}" type="slidenum">
              <a:rPr lang="en-AU" smtClean="0"/>
              <a:t>‹#›</a:t>
            </a:fld>
            <a:endParaRPr lang="en-AU"/>
          </a:p>
        </p:txBody>
      </p:sp>
    </p:spTree>
    <p:extLst>
      <p:ext uri="{BB962C8B-B14F-4D97-AF65-F5344CB8AC3E}">
        <p14:creationId xmlns:p14="http://schemas.microsoft.com/office/powerpoint/2010/main" val="2744968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21B5-B9C4-4FAE-9D65-77C150B6E3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219B5-029D-4B4A-BF86-9FB2082A33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F210C5-DA4F-4CD5-9757-CC2316194DCF}"/>
              </a:ext>
            </a:extLst>
          </p:cNvPr>
          <p:cNvSpPr>
            <a:spLocks noGrp="1"/>
          </p:cNvSpPr>
          <p:nvPr>
            <p:ph type="dt" sz="half" idx="10"/>
          </p:nvPr>
        </p:nvSpPr>
        <p:spPr/>
        <p:txBody>
          <a:bodyPr/>
          <a:lstStyle/>
          <a:p>
            <a:fld id="{198AFCB5-41CC-4937-BF43-297842DC93B7}" type="datetimeFigureOut">
              <a:rPr lang="en-AU" smtClean="0"/>
              <a:t>8/07/2020</a:t>
            </a:fld>
            <a:endParaRPr lang="en-AU"/>
          </a:p>
        </p:txBody>
      </p:sp>
      <p:sp>
        <p:nvSpPr>
          <p:cNvPr id="5" name="Footer Placeholder 4">
            <a:extLst>
              <a:ext uri="{FF2B5EF4-FFF2-40B4-BE49-F238E27FC236}">
                <a16:creationId xmlns:a16="http://schemas.microsoft.com/office/drawing/2014/main" id="{80FB4F8B-A2E5-4AF7-9882-73E05B783E2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C2C5946-D25A-4F24-837D-926C2B7DAB08}"/>
              </a:ext>
            </a:extLst>
          </p:cNvPr>
          <p:cNvSpPr>
            <a:spLocks noGrp="1"/>
          </p:cNvSpPr>
          <p:nvPr>
            <p:ph type="sldNum" sz="quarter" idx="12"/>
          </p:nvPr>
        </p:nvSpPr>
        <p:spPr/>
        <p:txBody>
          <a:bodyPr/>
          <a:lstStyle/>
          <a:p>
            <a:fld id="{32B69B2B-7EC0-4AD8-8036-4D127B6DF4F4}" type="slidenum">
              <a:rPr lang="en-AU" smtClean="0"/>
              <a:t>‹#›</a:t>
            </a:fld>
            <a:endParaRPr lang="en-AU"/>
          </a:p>
        </p:txBody>
      </p:sp>
    </p:spTree>
    <p:extLst>
      <p:ext uri="{BB962C8B-B14F-4D97-AF65-F5344CB8AC3E}">
        <p14:creationId xmlns:p14="http://schemas.microsoft.com/office/powerpoint/2010/main" val="3457134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AFCC6B-075E-42F2-99BA-37FA9D29F1B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9EB1EB-17F6-4570-9121-367A0877E3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59DEE4-6FCB-4D9B-A912-AAF0757A41C7}"/>
              </a:ext>
            </a:extLst>
          </p:cNvPr>
          <p:cNvSpPr>
            <a:spLocks noGrp="1"/>
          </p:cNvSpPr>
          <p:nvPr>
            <p:ph type="dt" sz="half" idx="10"/>
          </p:nvPr>
        </p:nvSpPr>
        <p:spPr/>
        <p:txBody>
          <a:bodyPr/>
          <a:lstStyle/>
          <a:p>
            <a:fld id="{198AFCB5-41CC-4937-BF43-297842DC93B7}" type="datetimeFigureOut">
              <a:rPr lang="en-AU" smtClean="0"/>
              <a:t>8/07/2020</a:t>
            </a:fld>
            <a:endParaRPr lang="en-AU"/>
          </a:p>
        </p:txBody>
      </p:sp>
      <p:sp>
        <p:nvSpPr>
          <p:cNvPr id="5" name="Footer Placeholder 4">
            <a:extLst>
              <a:ext uri="{FF2B5EF4-FFF2-40B4-BE49-F238E27FC236}">
                <a16:creationId xmlns:a16="http://schemas.microsoft.com/office/drawing/2014/main" id="{6F6CF5FF-478B-4BFD-8771-94B300915A0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DA423E4-3904-4B00-A5F2-2C52805E98A3}"/>
              </a:ext>
            </a:extLst>
          </p:cNvPr>
          <p:cNvSpPr>
            <a:spLocks noGrp="1"/>
          </p:cNvSpPr>
          <p:nvPr>
            <p:ph type="sldNum" sz="quarter" idx="12"/>
          </p:nvPr>
        </p:nvSpPr>
        <p:spPr/>
        <p:txBody>
          <a:bodyPr/>
          <a:lstStyle/>
          <a:p>
            <a:fld id="{32B69B2B-7EC0-4AD8-8036-4D127B6DF4F4}" type="slidenum">
              <a:rPr lang="en-AU" smtClean="0"/>
              <a:t>‹#›</a:t>
            </a:fld>
            <a:endParaRPr lang="en-AU"/>
          </a:p>
        </p:txBody>
      </p:sp>
    </p:spTree>
    <p:extLst>
      <p:ext uri="{BB962C8B-B14F-4D97-AF65-F5344CB8AC3E}">
        <p14:creationId xmlns:p14="http://schemas.microsoft.com/office/powerpoint/2010/main" val="66605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BD107-9C49-4E3C-B523-50B6706B1A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51B189-86A8-432B-9B74-66BF8B2DF3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F82427-7E0C-4644-8E67-3AD727884E18}"/>
              </a:ext>
            </a:extLst>
          </p:cNvPr>
          <p:cNvSpPr>
            <a:spLocks noGrp="1"/>
          </p:cNvSpPr>
          <p:nvPr>
            <p:ph type="dt" sz="half" idx="10"/>
          </p:nvPr>
        </p:nvSpPr>
        <p:spPr/>
        <p:txBody>
          <a:bodyPr/>
          <a:lstStyle/>
          <a:p>
            <a:fld id="{198AFCB5-41CC-4937-BF43-297842DC93B7}" type="datetimeFigureOut">
              <a:rPr lang="en-AU" smtClean="0"/>
              <a:t>8/07/2020</a:t>
            </a:fld>
            <a:endParaRPr lang="en-AU"/>
          </a:p>
        </p:txBody>
      </p:sp>
      <p:sp>
        <p:nvSpPr>
          <p:cNvPr id="5" name="Footer Placeholder 4">
            <a:extLst>
              <a:ext uri="{FF2B5EF4-FFF2-40B4-BE49-F238E27FC236}">
                <a16:creationId xmlns:a16="http://schemas.microsoft.com/office/drawing/2014/main" id="{5BDA5BFA-D0B5-4C92-8130-E486F800454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C7C7E44-B2BB-41F9-B622-89C2695727E9}"/>
              </a:ext>
            </a:extLst>
          </p:cNvPr>
          <p:cNvSpPr>
            <a:spLocks noGrp="1"/>
          </p:cNvSpPr>
          <p:nvPr>
            <p:ph type="sldNum" sz="quarter" idx="12"/>
          </p:nvPr>
        </p:nvSpPr>
        <p:spPr/>
        <p:txBody>
          <a:bodyPr/>
          <a:lstStyle/>
          <a:p>
            <a:fld id="{32B69B2B-7EC0-4AD8-8036-4D127B6DF4F4}" type="slidenum">
              <a:rPr lang="en-AU" smtClean="0"/>
              <a:t>‹#›</a:t>
            </a:fld>
            <a:endParaRPr lang="en-AU"/>
          </a:p>
        </p:txBody>
      </p:sp>
    </p:spTree>
    <p:extLst>
      <p:ext uri="{BB962C8B-B14F-4D97-AF65-F5344CB8AC3E}">
        <p14:creationId xmlns:p14="http://schemas.microsoft.com/office/powerpoint/2010/main" val="1614721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7358C-F029-4F51-9559-B8ED541184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58FD52-112B-4BBB-8A27-63A3CD8EC7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09539D-64A9-4124-AE88-3904D657E8B8}"/>
              </a:ext>
            </a:extLst>
          </p:cNvPr>
          <p:cNvSpPr>
            <a:spLocks noGrp="1"/>
          </p:cNvSpPr>
          <p:nvPr>
            <p:ph type="dt" sz="half" idx="10"/>
          </p:nvPr>
        </p:nvSpPr>
        <p:spPr/>
        <p:txBody>
          <a:bodyPr/>
          <a:lstStyle/>
          <a:p>
            <a:fld id="{198AFCB5-41CC-4937-BF43-297842DC93B7}" type="datetimeFigureOut">
              <a:rPr lang="en-AU" smtClean="0"/>
              <a:t>8/07/2020</a:t>
            </a:fld>
            <a:endParaRPr lang="en-AU"/>
          </a:p>
        </p:txBody>
      </p:sp>
      <p:sp>
        <p:nvSpPr>
          <p:cNvPr id="5" name="Footer Placeholder 4">
            <a:extLst>
              <a:ext uri="{FF2B5EF4-FFF2-40B4-BE49-F238E27FC236}">
                <a16:creationId xmlns:a16="http://schemas.microsoft.com/office/drawing/2014/main" id="{79C518FA-0D1D-4905-86A5-0FE39FC89BC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1067B7B-C07B-4A77-BE09-48C366C93D47}"/>
              </a:ext>
            </a:extLst>
          </p:cNvPr>
          <p:cNvSpPr>
            <a:spLocks noGrp="1"/>
          </p:cNvSpPr>
          <p:nvPr>
            <p:ph type="sldNum" sz="quarter" idx="12"/>
          </p:nvPr>
        </p:nvSpPr>
        <p:spPr/>
        <p:txBody>
          <a:bodyPr/>
          <a:lstStyle/>
          <a:p>
            <a:fld id="{32B69B2B-7EC0-4AD8-8036-4D127B6DF4F4}" type="slidenum">
              <a:rPr lang="en-AU" smtClean="0"/>
              <a:t>‹#›</a:t>
            </a:fld>
            <a:endParaRPr lang="en-AU"/>
          </a:p>
        </p:txBody>
      </p:sp>
    </p:spTree>
    <p:extLst>
      <p:ext uri="{BB962C8B-B14F-4D97-AF65-F5344CB8AC3E}">
        <p14:creationId xmlns:p14="http://schemas.microsoft.com/office/powerpoint/2010/main" val="3779893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D8C19-C269-4A47-A4B6-AEE5C5A8A0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AD93BF-97AB-4260-83E8-BEB70FC2A1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C25AF1-0A1C-4A9E-9815-2029A6F6EC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C1D5A4-BA60-4FC8-B7B9-2DAE9DE2C28F}"/>
              </a:ext>
            </a:extLst>
          </p:cNvPr>
          <p:cNvSpPr>
            <a:spLocks noGrp="1"/>
          </p:cNvSpPr>
          <p:nvPr>
            <p:ph type="dt" sz="half" idx="10"/>
          </p:nvPr>
        </p:nvSpPr>
        <p:spPr/>
        <p:txBody>
          <a:bodyPr/>
          <a:lstStyle/>
          <a:p>
            <a:fld id="{198AFCB5-41CC-4937-BF43-297842DC93B7}" type="datetimeFigureOut">
              <a:rPr lang="en-AU" smtClean="0"/>
              <a:t>8/07/2020</a:t>
            </a:fld>
            <a:endParaRPr lang="en-AU"/>
          </a:p>
        </p:txBody>
      </p:sp>
      <p:sp>
        <p:nvSpPr>
          <p:cNvPr id="6" name="Footer Placeholder 5">
            <a:extLst>
              <a:ext uri="{FF2B5EF4-FFF2-40B4-BE49-F238E27FC236}">
                <a16:creationId xmlns:a16="http://schemas.microsoft.com/office/drawing/2014/main" id="{9981ABBC-A1FD-4AC5-B8D4-245131EB7A8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D630C9A-2850-40E3-8988-D067A3904DD0}"/>
              </a:ext>
            </a:extLst>
          </p:cNvPr>
          <p:cNvSpPr>
            <a:spLocks noGrp="1"/>
          </p:cNvSpPr>
          <p:nvPr>
            <p:ph type="sldNum" sz="quarter" idx="12"/>
          </p:nvPr>
        </p:nvSpPr>
        <p:spPr/>
        <p:txBody>
          <a:bodyPr/>
          <a:lstStyle/>
          <a:p>
            <a:fld id="{32B69B2B-7EC0-4AD8-8036-4D127B6DF4F4}" type="slidenum">
              <a:rPr lang="en-AU" smtClean="0"/>
              <a:t>‹#›</a:t>
            </a:fld>
            <a:endParaRPr lang="en-AU"/>
          </a:p>
        </p:txBody>
      </p:sp>
    </p:spTree>
    <p:extLst>
      <p:ext uri="{BB962C8B-B14F-4D97-AF65-F5344CB8AC3E}">
        <p14:creationId xmlns:p14="http://schemas.microsoft.com/office/powerpoint/2010/main" val="2056485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4C3BA-200C-4C32-97EC-46DDFFDBDF4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7D7CD05-3B0F-4D18-B786-7A16E273BE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A0F212-428B-4A99-B256-6DDE41B7B6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C3464E-6E60-4A4D-AF69-622B1ED016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598AF6-C37E-4070-90EA-BA97AD8584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C74582-989C-4B6C-9EF0-B63805AF0AF5}"/>
              </a:ext>
            </a:extLst>
          </p:cNvPr>
          <p:cNvSpPr>
            <a:spLocks noGrp="1"/>
          </p:cNvSpPr>
          <p:nvPr>
            <p:ph type="dt" sz="half" idx="10"/>
          </p:nvPr>
        </p:nvSpPr>
        <p:spPr/>
        <p:txBody>
          <a:bodyPr/>
          <a:lstStyle/>
          <a:p>
            <a:fld id="{198AFCB5-41CC-4937-BF43-297842DC93B7}" type="datetimeFigureOut">
              <a:rPr lang="en-AU" smtClean="0"/>
              <a:t>8/07/2020</a:t>
            </a:fld>
            <a:endParaRPr lang="en-AU"/>
          </a:p>
        </p:txBody>
      </p:sp>
      <p:sp>
        <p:nvSpPr>
          <p:cNvPr id="8" name="Footer Placeholder 7">
            <a:extLst>
              <a:ext uri="{FF2B5EF4-FFF2-40B4-BE49-F238E27FC236}">
                <a16:creationId xmlns:a16="http://schemas.microsoft.com/office/drawing/2014/main" id="{7686760F-6B10-46B6-8D87-64E299091939}"/>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EF0D2AE8-15AE-4F72-B3BA-2DE48D203CB4}"/>
              </a:ext>
            </a:extLst>
          </p:cNvPr>
          <p:cNvSpPr>
            <a:spLocks noGrp="1"/>
          </p:cNvSpPr>
          <p:nvPr>
            <p:ph type="sldNum" sz="quarter" idx="12"/>
          </p:nvPr>
        </p:nvSpPr>
        <p:spPr/>
        <p:txBody>
          <a:bodyPr/>
          <a:lstStyle/>
          <a:p>
            <a:fld id="{32B69B2B-7EC0-4AD8-8036-4D127B6DF4F4}" type="slidenum">
              <a:rPr lang="en-AU" smtClean="0"/>
              <a:t>‹#›</a:t>
            </a:fld>
            <a:endParaRPr lang="en-AU"/>
          </a:p>
        </p:txBody>
      </p:sp>
    </p:spTree>
    <p:extLst>
      <p:ext uri="{BB962C8B-B14F-4D97-AF65-F5344CB8AC3E}">
        <p14:creationId xmlns:p14="http://schemas.microsoft.com/office/powerpoint/2010/main" val="3466177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45E21-1E7D-4220-B17B-89C2B501CB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F9AA18-D75B-48FA-A13E-87EDDC048A75}"/>
              </a:ext>
            </a:extLst>
          </p:cNvPr>
          <p:cNvSpPr>
            <a:spLocks noGrp="1"/>
          </p:cNvSpPr>
          <p:nvPr>
            <p:ph type="dt" sz="half" idx="10"/>
          </p:nvPr>
        </p:nvSpPr>
        <p:spPr/>
        <p:txBody>
          <a:bodyPr/>
          <a:lstStyle/>
          <a:p>
            <a:fld id="{198AFCB5-41CC-4937-BF43-297842DC93B7}" type="datetimeFigureOut">
              <a:rPr lang="en-AU" smtClean="0"/>
              <a:t>8/07/2020</a:t>
            </a:fld>
            <a:endParaRPr lang="en-AU"/>
          </a:p>
        </p:txBody>
      </p:sp>
      <p:sp>
        <p:nvSpPr>
          <p:cNvPr id="4" name="Footer Placeholder 3">
            <a:extLst>
              <a:ext uri="{FF2B5EF4-FFF2-40B4-BE49-F238E27FC236}">
                <a16:creationId xmlns:a16="http://schemas.microsoft.com/office/drawing/2014/main" id="{5BFE8F7D-84DA-495F-9884-519216DADAED}"/>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F4C5F75A-818D-460B-95C9-DDCB902E52CD}"/>
              </a:ext>
            </a:extLst>
          </p:cNvPr>
          <p:cNvSpPr>
            <a:spLocks noGrp="1"/>
          </p:cNvSpPr>
          <p:nvPr>
            <p:ph type="sldNum" sz="quarter" idx="12"/>
          </p:nvPr>
        </p:nvSpPr>
        <p:spPr/>
        <p:txBody>
          <a:bodyPr/>
          <a:lstStyle/>
          <a:p>
            <a:fld id="{32B69B2B-7EC0-4AD8-8036-4D127B6DF4F4}" type="slidenum">
              <a:rPr lang="en-AU" smtClean="0"/>
              <a:t>‹#›</a:t>
            </a:fld>
            <a:endParaRPr lang="en-AU"/>
          </a:p>
        </p:txBody>
      </p:sp>
    </p:spTree>
    <p:extLst>
      <p:ext uri="{BB962C8B-B14F-4D97-AF65-F5344CB8AC3E}">
        <p14:creationId xmlns:p14="http://schemas.microsoft.com/office/powerpoint/2010/main" val="1707432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61E06E-BAED-45A7-BA4F-CAAF57ECDE5C}"/>
              </a:ext>
            </a:extLst>
          </p:cNvPr>
          <p:cNvSpPr>
            <a:spLocks noGrp="1"/>
          </p:cNvSpPr>
          <p:nvPr>
            <p:ph type="dt" sz="half" idx="10"/>
          </p:nvPr>
        </p:nvSpPr>
        <p:spPr/>
        <p:txBody>
          <a:bodyPr/>
          <a:lstStyle/>
          <a:p>
            <a:fld id="{198AFCB5-41CC-4937-BF43-297842DC93B7}" type="datetimeFigureOut">
              <a:rPr lang="en-AU" smtClean="0"/>
              <a:t>8/07/2020</a:t>
            </a:fld>
            <a:endParaRPr lang="en-AU"/>
          </a:p>
        </p:txBody>
      </p:sp>
      <p:sp>
        <p:nvSpPr>
          <p:cNvPr id="3" name="Footer Placeholder 2">
            <a:extLst>
              <a:ext uri="{FF2B5EF4-FFF2-40B4-BE49-F238E27FC236}">
                <a16:creationId xmlns:a16="http://schemas.microsoft.com/office/drawing/2014/main" id="{17E9C74F-EFC8-41B6-AAB5-597243DE3A3F}"/>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CFBA5C6F-6B1B-4102-9544-F6699DFC514E}"/>
              </a:ext>
            </a:extLst>
          </p:cNvPr>
          <p:cNvSpPr>
            <a:spLocks noGrp="1"/>
          </p:cNvSpPr>
          <p:nvPr>
            <p:ph type="sldNum" sz="quarter" idx="12"/>
          </p:nvPr>
        </p:nvSpPr>
        <p:spPr/>
        <p:txBody>
          <a:bodyPr/>
          <a:lstStyle/>
          <a:p>
            <a:fld id="{32B69B2B-7EC0-4AD8-8036-4D127B6DF4F4}" type="slidenum">
              <a:rPr lang="en-AU" smtClean="0"/>
              <a:t>‹#›</a:t>
            </a:fld>
            <a:endParaRPr lang="en-AU"/>
          </a:p>
        </p:txBody>
      </p:sp>
    </p:spTree>
    <p:extLst>
      <p:ext uri="{BB962C8B-B14F-4D97-AF65-F5344CB8AC3E}">
        <p14:creationId xmlns:p14="http://schemas.microsoft.com/office/powerpoint/2010/main" val="3964851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C534A-7062-4F1E-B33B-686C08327C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68DDE7-5EE0-4742-B59A-A095C9F8C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8D4E30-9C41-4D5B-9A42-008AE05622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F4B3AB-A53A-46E1-844E-E5F6532CC111}"/>
              </a:ext>
            </a:extLst>
          </p:cNvPr>
          <p:cNvSpPr>
            <a:spLocks noGrp="1"/>
          </p:cNvSpPr>
          <p:nvPr>
            <p:ph type="dt" sz="half" idx="10"/>
          </p:nvPr>
        </p:nvSpPr>
        <p:spPr/>
        <p:txBody>
          <a:bodyPr/>
          <a:lstStyle/>
          <a:p>
            <a:fld id="{198AFCB5-41CC-4937-BF43-297842DC93B7}" type="datetimeFigureOut">
              <a:rPr lang="en-AU" smtClean="0"/>
              <a:t>8/07/2020</a:t>
            </a:fld>
            <a:endParaRPr lang="en-AU"/>
          </a:p>
        </p:txBody>
      </p:sp>
      <p:sp>
        <p:nvSpPr>
          <p:cNvPr id="6" name="Footer Placeholder 5">
            <a:extLst>
              <a:ext uri="{FF2B5EF4-FFF2-40B4-BE49-F238E27FC236}">
                <a16:creationId xmlns:a16="http://schemas.microsoft.com/office/drawing/2014/main" id="{7ADEEBD1-46D4-4868-BB10-079923971B3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173578F-E7B9-409D-A010-FD3A352798DC}"/>
              </a:ext>
            </a:extLst>
          </p:cNvPr>
          <p:cNvSpPr>
            <a:spLocks noGrp="1"/>
          </p:cNvSpPr>
          <p:nvPr>
            <p:ph type="sldNum" sz="quarter" idx="12"/>
          </p:nvPr>
        </p:nvSpPr>
        <p:spPr/>
        <p:txBody>
          <a:bodyPr/>
          <a:lstStyle/>
          <a:p>
            <a:fld id="{32B69B2B-7EC0-4AD8-8036-4D127B6DF4F4}" type="slidenum">
              <a:rPr lang="en-AU" smtClean="0"/>
              <a:t>‹#›</a:t>
            </a:fld>
            <a:endParaRPr lang="en-AU"/>
          </a:p>
        </p:txBody>
      </p:sp>
    </p:spTree>
    <p:extLst>
      <p:ext uri="{BB962C8B-B14F-4D97-AF65-F5344CB8AC3E}">
        <p14:creationId xmlns:p14="http://schemas.microsoft.com/office/powerpoint/2010/main" val="2693894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48CD9-76E4-4211-8E54-1A1EEC442E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3E147E-89BB-4985-BB08-1E845485EE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4329D07-8599-429A-ADBE-9160273BDD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0F2F7F-595E-4D57-9005-4D655478C8B5}"/>
              </a:ext>
            </a:extLst>
          </p:cNvPr>
          <p:cNvSpPr>
            <a:spLocks noGrp="1"/>
          </p:cNvSpPr>
          <p:nvPr>
            <p:ph type="dt" sz="half" idx="10"/>
          </p:nvPr>
        </p:nvSpPr>
        <p:spPr/>
        <p:txBody>
          <a:bodyPr/>
          <a:lstStyle/>
          <a:p>
            <a:fld id="{198AFCB5-41CC-4937-BF43-297842DC93B7}" type="datetimeFigureOut">
              <a:rPr lang="en-AU" smtClean="0"/>
              <a:t>8/07/2020</a:t>
            </a:fld>
            <a:endParaRPr lang="en-AU"/>
          </a:p>
        </p:txBody>
      </p:sp>
      <p:sp>
        <p:nvSpPr>
          <p:cNvPr id="6" name="Footer Placeholder 5">
            <a:extLst>
              <a:ext uri="{FF2B5EF4-FFF2-40B4-BE49-F238E27FC236}">
                <a16:creationId xmlns:a16="http://schemas.microsoft.com/office/drawing/2014/main" id="{09F92DE7-CAB9-4555-8568-722CA55994B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6A6E11C-02BF-439E-B4E1-9C9C9F2CC7EF}"/>
              </a:ext>
            </a:extLst>
          </p:cNvPr>
          <p:cNvSpPr>
            <a:spLocks noGrp="1"/>
          </p:cNvSpPr>
          <p:nvPr>
            <p:ph type="sldNum" sz="quarter" idx="12"/>
          </p:nvPr>
        </p:nvSpPr>
        <p:spPr/>
        <p:txBody>
          <a:bodyPr/>
          <a:lstStyle/>
          <a:p>
            <a:fld id="{32B69B2B-7EC0-4AD8-8036-4D127B6DF4F4}" type="slidenum">
              <a:rPr lang="en-AU" smtClean="0"/>
              <a:t>‹#›</a:t>
            </a:fld>
            <a:endParaRPr lang="en-AU"/>
          </a:p>
        </p:txBody>
      </p:sp>
    </p:spTree>
    <p:extLst>
      <p:ext uri="{BB962C8B-B14F-4D97-AF65-F5344CB8AC3E}">
        <p14:creationId xmlns:p14="http://schemas.microsoft.com/office/powerpoint/2010/main" val="2853103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70FCD9-058A-4086-BCD0-04E4B426FC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887D59-496C-429B-AADA-4D9C69541B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B39277-81CE-4131-8B9D-86214578D1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8AFCB5-41CC-4937-BF43-297842DC93B7}" type="datetimeFigureOut">
              <a:rPr lang="en-AU" smtClean="0"/>
              <a:t>8/07/2020</a:t>
            </a:fld>
            <a:endParaRPr lang="en-AU"/>
          </a:p>
        </p:txBody>
      </p:sp>
      <p:sp>
        <p:nvSpPr>
          <p:cNvPr id="5" name="Footer Placeholder 4">
            <a:extLst>
              <a:ext uri="{FF2B5EF4-FFF2-40B4-BE49-F238E27FC236}">
                <a16:creationId xmlns:a16="http://schemas.microsoft.com/office/drawing/2014/main" id="{D5471BF7-5EB0-4BA3-BF4C-438E6C6667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6EA39E9C-C2A6-494E-B11C-24007BD07A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B69B2B-7EC0-4AD8-8036-4D127B6DF4F4}" type="slidenum">
              <a:rPr lang="en-AU" smtClean="0"/>
              <a:t>‹#›</a:t>
            </a:fld>
            <a:endParaRPr lang="en-AU"/>
          </a:p>
        </p:txBody>
      </p:sp>
    </p:spTree>
    <p:extLst>
      <p:ext uri="{BB962C8B-B14F-4D97-AF65-F5344CB8AC3E}">
        <p14:creationId xmlns:p14="http://schemas.microsoft.com/office/powerpoint/2010/main" val="10170811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hyperphysics.phy-astr.gsu.edu/hbase/phyopt/mulslid.html#c3"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6.gif"/><Relationship Id="rId4" Type="http://schemas.openxmlformats.org/officeDocument/2006/relationships/hyperlink" Target="https://phet.colorado.edu/sims/html/wave-interference/latest/wave-interference_en.html"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phet.colorado.edu/en/simulation/legacy/photoelectric"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phet.colorado.edu/en/simulation/davisson-germer"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hyperlink" Target="https://phet.colorado.edu/sims/html/wave-interference/latest/wave-interference_en.h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phet.colorado.edu/en/simulation/discharge-lamps"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demonstrations.wolfram.com/EventByEventSimulationOfDoubleSlitExperimentsWithSinglePhoto/"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2.tmp"/></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physics.umd.edu/perg/papers/wittmann/seminartalk/sld001.htm" TargetMode="External"/><Relationship Id="rId2" Type="http://schemas.openxmlformats.org/officeDocument/2006/relationships/hyperlink" Target="http://salfordacoustics.co.uk/sound-waves/diffraction/diffraction-gratin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researchgate.net/publication/267684426_Alternative_conceptions_held_by_first_year_physics_students_at_a_South_African_university_of_technology_concerning_interference_and_diffraction_of_waves/" TargetMode="External"/><Relationship Id="rId2" Type="http://schemas.openxmlformats.org/officeDocument/2006/relationships/hyperlink" Target="http://www.physics.umd.edu/perg/papers/wittmann/seminartalk/sld001.ht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hyperlink" Target="https://phet.colorado.edu/sims/html/waves-intro/latest/waves-intro_en.html" TargetMode="External"/><Relationship Id="rId4" Type="http://schemas.openxmlformats.org/officeDocument/2006/relationships/hyperlink" Target="https://phet.colorado.edu/en/simulation/wave-on-a-strin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phet.colorado.edu/en/simulation/wave-on-a-string" TargetMode="External"/><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s://www.walter-fendt.de/html5/phen/standingwavereflection_en.htm" TargetMode="External"/><Relationship Id="rId4" Type="http://schemas.openxmlformats.org/officeDocument/2006/relationships/hyperlink" Target="https://phet.colorado.edu/sims/html/waves-intro/latest/waves-intro_en.html"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matermiddlehigh.org/ourpages/auto/2015/4/27/51484429/09_L2_WS4a_Interference_Qualitative.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hyperlink" Target="https://phet.colorado.edu/sims/html/wave-interference/latest/wave-interference_en.html" TargetMode="External"/><Relationship Id="rId4" Type="http://schemas.openxmlformats.org/officeDocument/2006/relationships/hyperlink" Target="https://www.walter-fendt.de/html5/phen/interference_en.ht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demonstrations.wolfram.com/HuygenssPrinciple/" TargetMode="External"/><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phet.colorado.edu/sims/html/wave-interference/latest/wave-interference_en.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4">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6">
            <a:extLst>
              <a:ext uri="{FF2B5EF4-FFF2-40B4-BE49-F238E27FC236}">
                <a16:creationId xmlns:a16="http://schemas.microsoft.com/office/drawing/2014/main" id="{AB8B8498-A488-40AF-99EB-F622ED9AD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8896786" cy="6858478"/>
          </a:xfrm>
          <a:custGeom>
            <a:avLst/>
            <a:gdLst>
              <a:gd name="connsiteX0" fmla="*/ 1472231 w 8896786"/>
              <a:gd name="connsiteY0" fmla="*/ 6858478 h 6858478"/>
              <a:gd name="connsiteX1" fmla="*/ 8896786 w 8896786"/>
              <a:gd name="connsiteY1" fmla="*/ 6858478 h 6858478"/>
              <a:gd name="connsiteX2" fmla="*/ 5720411 w 8896786"/>
              <a:gd name="connsiteY2" fmla="*/ 0 h 6858478"/>
              <a:gd name="connsiteX3" fmla="*/ 5714834 w 8896786"/>
              <a:gd name="connsiteY3" fmla="*/ 0 h 6858478"/>
              <a:gd name="connsiteX4" fmla="*/ 4648606 w 8896786"/>
              <a:gd name="connsiteY4" fmla="*/ 0 h 6858478"/>
              <a:gd name="connsiteX5" fmla="*/ 0 w 8896786"/>
              <a:gd name="connsiteY5" fmla="*/ 0 h 6858478"/>
              <a:gd name="connsiteX6" fmla="*/ 0 w 8896786"/>
              <a:gd name="connsiteY6" fmla="*/ 6857915 h 6858478"/>
              <a:gd name="connsiteX7" fmla="*/ 1472491 w 8896786"/>
              <a:gd name="connsiteY7" fmla="*/ 6857915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6786" h="6858478">
                <a:moveTo>
                  <a:pt x="1472231" y="6858478"/>
                </a:moveTo>
                <a:lnTo>
                  <a:pt x="8896786" y="6858478"/>
                </a:lnTo>
                <a:lnTo>
                  <a:pt x="5720411" y="0"/>
                </a:lnTo>
                <a:lnTo>
                  <a:pt x="5714834" y="0"/>
                </a:lnTo>
                <a:lnTo>
                  <a:pt x="4648606" y="0"/>
                </a:lnTo>
                <a:lnTo>
                  <a:pt x="0" y="0"/>
                </a:lnTo>
                <a:lnTo>
                  <a:pt x="0" y="6857915"/>
                </a:lnTo>
                <a:lnTo>
                  <a:pt x="1472491" y="6857915"/>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8">
            <a:extLst>
              <a:ext uri="{FF2B5EF4-FFF2-40B4-BE49-F238E27FC236}">
                <a16:creationId xmlns:a16="http://schemas.microsoft.com/office/drawing/2014/main" id="{2F033D07-FE42-4E5C-A00A-FFE1D42C0F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9"/>
            <a:ext cx="8096249" cy="6858479"/>
          </a:xfrm>
          <a:custGeom>
            <a:avLst/>
            <a:gdLst>
              <a:gd name="connsiteX0" fmla="*/ 0 w 8096249"/>
              <a:gd name="connsiteY0" fmla="*/ 6858479 h 6858479"/>
              <a:gd name="connsiteX1" fmla="*/ 2130297 w 8096249"/>
              <a:gd name="connsiteY1" fmla="*/ 6858479 h 6858479"/>
              <a:gd name="connsiteX2" fmla="*/ 2130297 w 8096249"/>
              <a:gd name="connsiteY2" fmla="*/ 6858478 h 6858479"/>
              <a:gd name="connsiteX3" fmla="*/ 8096249 w 8096249"/>
              <a:gd name="connsiteY3" fmla="*/ 6858478 h 6858479"/>
              <a:gd name="connsiteX4" fmla="*/ 4919874 w 8096249"/>
              <a:gd name="connsiteY4" fmla="*/ 0 h 6858479"/>
              <a:gd name="connsiteX5" fmla="*/ 4914297 w 8096249"/>
              <a:gd name="connsiteY5" fmla="*/ 0 h 6858479"/>
              <a:gd name="connsiteX6" fmla="*/ 3848069 w 8096249"/>
              <a:gd name="connsiteY6" fmla="*/ 0 h 6858479"/>
              <a:gd name="connsiteX7" fmla="*/ 18197 w 8096249"/>
              <a:gd name="connsiteY7" fmla="*/ 0 h 6858479"/>
              <a:gd name="connsiteX8" fmla="*/ 18197 w 8096249"/>
              <a:gd name="connsiteY8" fmla="*/ 479 h 6858479"/>
              <a:gd name="connsiteX9" fmla="*/ 0 w 8096249"/>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49" h="6858479">
                <a:moveTo>
                  <a:pt x="0" y="6858479"/>
                </a:moveTo>
                <a:lnTo>
                  <a:pt x="2130297" y="6858479"/>
                </a:lnTo>
                <a:lnTo>
                  <a:pt x="2130297" y="6858478"/>
                </a:lnTo>
                <a:lnTo>
                  <a:pt x="8096249" y="6858478"/>
                </a:lnTo>
                <a:lnTo>
                  <a:pt x="4919874" y="0"/>
                </a:lnTo>
                <a:lnTo>
                  <a:pt x="4914297" y="0"/>
                </a:lnTo>
                <a:lnTo>
                  <a:pt x="3848069" y="0"/>
                </a:lnTo>
                <a:lnTo>
                  <a:pt x="18197" y="0"/>
                </a:lnTo>
                <a:lnTo>
                  <a:pt x="18197" y="479"/>
                </a:lnTo>
                <a:lnTo>
                  <a:pt x="0"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804672" y="877824"/>
            <a:ext cx="5294376" cy="3072384"/>
          </a:xfrm>
        </p:spPr>
        <p:txBody>
          <a:bodyPr anchor="b">
            <a:normAutofit/>
          </a:bodyPr>
          <a:lstStyle/>
          <a:p>
            <a:pPr algn="l"/>
            <a:r>
              <a:rPr lang="en-US" sz="5400"/>
              <a:t>Waves and particles: light and matter in VCE Physics U4</a:t>
            </a:r>
            <a:endParaRPr lang="en-AU" sz="5400"/>
          </a:p>
        </p:txBody>
      </p:sp>
      <p:sp>
        <p:nvSpPr>
          <p:cNvPr id="3" name="Subtitle 2"/>
          <p:cNvSpPr>
            <a:spLocks noGrp="1"/>
          </p:cNvSpPr>
          <p:nvPr>
            <p:ph type="subTitle" idx="1"/>
          </p:nvPr>
        </p:nvSpPr>
        <p:spPr>
          <a:xfrm>
            <a:off x="804672" y="4096512"/>
            <a:ext cx="4167376" cy="1155525"/>
          </a:xfrm>
        </p:spPr>
        <p:txBody>
          <a:bodyPr anchor="t">
            <a:normAutofit/>
          </a:bodyPr>
          <a:lstStyle/>
          <a:p>
            <a:pPr algn="l"/>
            <a:r>
              <a:rPr lang="en-US" sz="2000"/>
              <a:t>Barbara McKinnon</a:t>
            </a:r>
          </a:p>
          <a:p>
            <a:pPr algn="l"/>
            <a:r>
              <a:rPr lang="en-US" sz="2000"/>
              <a:t>Kew High School</a:t>
            </a:r>
            <a:endParaRPr lang="en-AU" sz="2000"/>
          </a:p>
        </p:txBody>
      </p:sp>
      <p:pic>
        <p:nvPicPr>
          <p:cNvPr id="1026" name="Picture 2">
            <a:extLst>
              <a:ext uri="{FF2B5EF4-FFF2-40B4-BE49-F238E27FC236}">
                <a16:creationId xmlns:a16="http://schemas.microsoft.com/office/drawing/2014/main" id="{8B1D88CD-B1D5-4E10-9E13-6D6BD72497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7984" y="2271905"/>
            <a:ext cx="4484016" cy="335660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5F8AA09-C04C-4737-BDE9-6F9B61A9BC00}"/>
              </a:ext>
            </a:extLst>
          </p:cNvPr>
          <p:cNvSpPr txBox="1"/>
          <p:nvPr/>
        </p:nvSpPr>
        <p:spPr>
          <a:xfrm>
            <a:off x="6096000" y="5902521"/>
            <a:ext cx="6096000" cy="923330"/>
          </a:xfrm>
          <a:prstGeom prst="rect">
            <a:avLst/>
          </a:prstGeom>
          <a:noFill/>
        </p:spPr>
        <p:txBody>
          <a:bodyPr wrap="square">
            <a:spAutoFit/>
          </a:bodyPr>
          <a:lstStyle/>
          <a:p>
            <a:r>
              <a:rPr lang="en-US" b="0" i="0" dirty="0">
                <a:solidFill>
                  <a:srgbClr val="333333"/>
                </a:solidFill>
                <a:effectLst/>
                <a:latin typeface="franklin-gothic-urw"/>
              </a:rPr>
              <a:t>A </a:t>
            </a:r>
            <a:r>
              <a:rPr lang="en-US" b="0" i="0" dirty="0" err="1">
                <a:solidFill>
                  <a:srgbClr val="333333"/>
                </a:solidFill>
                <a:effectLst/>
                <a:latin typeface="franklin-gothic-urw"/>
              </a:rPr>
              <a:t>Tonomura</a:t>
            </a:r>
            <a:r>
              <a:rPr lang="en-US" b="0" i="0" dirty="0">
                <a:solidFill>
                  <a:srgbClr val="333333"/>
                </a:solidFill>
                <a:effectLst/>
                <a:latin typeface="franklin-gothic-urw"/>
              </a:rPr>
              <a:t>, J Endo, T Matsuda, T Kawasaki and H </a:t>
            </a:r>
            <a:r>
              <a:rPr lang="en-US" b="0" i="0" dirty="0" err="1">
                <a:solidFill>
                  <a:srgbClr val="333333"/>
                </a:solidFill>
                <a:effectLst/>
                <a:latin typeface="franklin-gothic-urw"/>
              </a:rPr>
              <a:t>Ezawa</a:t>
            </a:r>
            <a:r>
              <a:rPr lang="en-US" b="0" i="0" dirty="0">
                <a:solidFill>
                  <a:srgbClr val="333333"/>
                </a:solidFill>
                <a:effectLst/>
                <a:latin typeface="franklin-gothic-urw"/>
              </a:rPr>
              <a:t> 1989 Demonstration of single-electron buildup of an interference pattern </a:t>
            </a:r>
            <a:r>
              <a:rPr lang="en-US" b="0" i="1" dirty="0">
                <a:solidFill>
                  <a:srgbClr val="333333"/>
                </a:solidFill>
                <a:effectLst/>
                <a:latin typeface="franklin-gothic-urw"/>
              </a:rPr>
              <a:t>Am. J. Phys. </a:t>
            </a:r>
            <a:r>
              <a:rPr lang="en-US" b="1" i="0" dirty="0">
                <a:solidFill>
                  <a:srgbClr val="333333"/>
                </a:solidFill>
                <a:effectLst/>
                <a:latin typeface="franklin-gothic-urw"/>
              </a:rPr>
              <a:t>57</a:t>
            </a:r>
            <a:r>
              <a:rPr lang="en-US" b="0" i="0" dirty="0">
                <a:solidFill>
                  <a:srgbClr val="333333"/>
                </a:solidFill>
                <a:effectLst/>
                <a:latin typeface="franklin-gothic-urw"/>
              </a:rPr>
              <a:t> 117–120</a:t>
            </a:r>
            <a:endParaRPr lang="en-US" dirty="0"/>
          </a:p>
        </p:txBody>
      </p:sp>
    </p:spTree>
    <p:extLst>
      <p:ext uri="{BB962C8B-B14F-4D97-AF65-F5344CB8AC3E}">
        <p14:creationId xmlns:p14="http://schemas.microsoft.com/office/powerpoint/2010/main" val="199877054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Demonstration of diffraction by light</a:t>
            </a:r>
            <a:endParaRPr lang="en-AU" dirty="0"/>
          </a:p>
        </p:txBody>
      </p:sp>
      <p:sp>
        <p:nvSpPr>
          <p:cNvPr id="5" name="Content Placeholder 4"/>
          <p:cNvSpPr>
            <a:spLocks noGrp="1"/>
          </p:cNvSpPr>
          <p:nvPr>
            <p:ph idx="1"/>
          </p:nvPr>
        </p:nvSpPr>
        <p:spPr>
          <a:xfrm>
            <a:off x="1081548" y="5315180"/>
            <a:ext cx="7283245" cy="759389"/>
          </a:xfrm>
        </p:spPr>
        <p:txBody>
          <a:bodyPr>
            <a:normAutofit fontScale="92500" lnSpcReduction="10000"/>
          </a:bodyPr>
          <a:lstStyle/>
          <a:p>
            <a:pPr marL="0" indent="0">
              <a:buNone/>
            </a:pPr>
            <a:r>
              <a:rPr lang="en-US" dirty="0"/>
              <a:t>Diffraction of green laser pointer around a human hair</a:t>
            </a:r>
            <a:endParaRPr lang="en-AU" dirty="0"/>
          </a:p>
        </p:txBody>
      </p:sp>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548" y="1690688"/>
            <a:ext cx="6233514" cy="3058318"/>
          </a:xfrm>
          <a:prstGeom prst="rect">
            <a:avLst/>
          </a:prstGeom>
        </p:spPr>
      </p:pic>
      <p:sp>
        <p:nvSpPr>
          <p:cNvPr id="7" name="TextBox 6"/>
          <p:cNvSpPr txBox="1"/>
          <p:nvPr/>
        </p:nvSpPr>
        <p:spPr>
          <a:xfrm>
            <a:off x="7964129" y="1799303"/>
            <a:ext cx="4227871" cy="3693319"/>
          </a:xfrm>
          <a:prstGeom prst="rect">
            <a:avLst/>
          </a:prstGeom>
          <a:noFill/>
        </p:spPr>
        <p:txBody>
          <a:bodyPr wrap="square" rtlCol="0">
            <a:spAutoFit/>
          </a:bodyPr>
          <a:lstStyle/>
          <a:p>
            <a:r>
              <a:rPr lang="en-US" dirty="0"/>
              <a:t>Key concepts:</a:t>
            </a:r>
          </a:p>
          <a:p>
            <a:r>
              <a:rPr lang="en-US" dirty="0"/>
              <a:t>Diffraction occurs whenever a wave encounters a boundary or obstacle</a:t>
            </a:r>
          </a:p>
          <a:p>
            <a:endParaRPr lang="en-US" dirty="0"/>
          </a:p>
          <a:p>
            <a:r>
              <a:rPr lang="en-US" dirty="0"/>
              <a:t>The extent of diffraction is affected by the ratio of the wavelength to the size of the obstruction or gap</a:t>
            </a:r>
          </a:p>
          <a:p>
            <a:endParaRPr lang="en-US" dirty="0"/>
          </a:p>
          <a:p>
            <a:r>
              <a:rPr lang="en-US" dirty="0"/>
              <a:t>For light waves, a diffraction </a:t>
            </a:r>
            <a:r>
              <a:rPr lang="en-US" b="1" dirty="0"/>
              <a:t>pattern</a:t>
            </a:r>
            <a:r>
              <a:rPr lang="en-US" dirty="0"/>
              <a:t> is readily observable when </a:t>
            </a:r>
            <a:r>
              <a:rPr lang="el-GR" dirty="0"/>
              <a:t>λ</a:t>
            </a:r>
            <a:r>
              <a:rPr lang="en-US" dirty="0"/>
              <a:t>/w &lt; 1</a:t>
            </a:r>
          </a:p>
          <a:p>
            <a:endParaRPr lang="en-US" dirty="0"/>
          </a:p>
          <a:p>
            <a:r>
              <a:rPr lang="en-US" dirty="0"/>
              <a:t>Diffraction by dust particles is responsible for halos around bright light sources.</a:t>
            </a:r>
            <a:endParaRPr lang="en-AU" dirty="0"/>
          </a:p>
        </p:txBody>
      </p:sp>
    </p:spTree>
    <p:extLst>
      <p:ext uri="{BB962C8B-B14F-4D97-AF65-F5344CB8AC3E}">
        <p14:creationId xmlns:p14="http://schemas.microsoft.com/office/powerpoint/2010/main" val="1612688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1944" y="162198"/>
            <a:ext cx="8229600" cy="1252728"/>
          </a:xfrm>
        </p:spPr>
        <p:txBody>
          <a:bodyPr/>
          <a:lstStyle/>
          <a:p>
            <a:r>
              <a:rPr lang="en-AU" dirty="0"/>
              <a:t>Interference (and diffraction!)</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928" y="1594945"/>
            <a:ext cx="4735950" cy="357010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8129" y="1594945"/>
            <a:ext cx="5789366" cy="3570109"/>
          </a:xfrm>
          <a:prstGeom prst="rect">
            <a:avLst/>
          </a:prstGeom>
        </p:spPr>
      </p:pic>
      <p:sp>
        <p:nvSpPr>
          <p:cNvPr id="7" name="TextBox 6"/>
          <p:cNvSpPr txBox="1"/>
          <p:nvPr/>
        </p:nvSpPr>
        <p:spPr>
          <a:xfrm>
            <a:off x="1288027" y="5345073"/>
            <a:ext cx="4404851" cy="1200329"/>
          </a:xfrm>
          <a:prstGeom prst="rect">
            <a:avLst/>
          </a:prstGeom>
          <a:noFill/>
        </p:spPr>
        <p:txBody>
          <a:bodyPr wrap="square" rtlCol="0">
            <a:spAutoFit/>
          </a:bodyPr>
          <a:lstStyle/>
          <a:p>
            <a:r>
              <a:rPr lang="en-US" sz="2400" dirty="0"/>
              <a:t>Students need this kind of diagram to be interpreted for them.</a:t>
            </a:r>
            <a:endParaRPr lang="en-AU" sz="2400" dirty="0"/>
          </a:p>
        </p:txBody>
      </p:sp>
      <p:sp>
        <p:nvSpPr>
          <p:cNvPr id="8" name="TextBox 7"/>
          <p:cNvSpPr txBox="1"/>
          <p:nvPr/>
        </p:nvSpPr>
        <p:spPr>
          <a:xfrm>
            <a:off x="7409118" y="5345072"/>
            <a:ext cx="4404851" cy="830997"/>
          </a:xfrm>
          <a:prstGeom prst="rect">
            <a:avLst/>
          </a:prstGeom>
          <a:noFill/>
        </p:spPr>
        <p:txBody>
          <a:bodyPr wrap="square" rtlCol="0">
            <a:spAutoFit/>
          </a:bodyPr>
          <a:lstStyle/>
          <a:p>
            <a:r>
              <a:rPr lang="en-US" sz="2400" dirty="0"/>
              <a:t>More obvious connection to the wave model.</a:t>
            </a:r>
            <a:endParaRPr lang="en-AU" sz="2400" dirty="0"/>
          </a:p>
        </p:txBody>
      </p:sp>
    </p:spTree>
    <p:extLst>
      <p:ext uri="{BB962C8B-B14F-4D97-AF65-F5344CB8AC3E}">
        <p14:creationId xmlns:p14="http://schemas.microsoft.com/office/powerpoint/2010/main" val="2431725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1664" y="1628801"/>
            <a:ext cx="5760640" cy="3489849"/>
          </a:xfrm>
          <a:prstGeom prst="rect">
            <a:avLst/>
          </a:prstGeom>
        </p:spPr>
      </p:pic>
      <p:sp>
        <p:nvSpPr>
          <p:cNvPr id="5" name="TextBox 4"/>
          <p:cNvSpPr txBox="1"/>
          <p:nvPr/>
        </p:nvSpPr>
        <p:spPr>
          <a:xfrm>
            <a:off x="3071664" y="836713"/>
            <a:ext cx="5688632" cy="461665"/>
          </a:xfrm>
          <a:prstGeom prst="rect">
            <a:avLst/>
          </a:prstGeom>
          <a:noFill/>
        </p:spPr>
        <p:txBody>
          <a:bodyPr wrap="square" rtlCol="0">
            <a:spAutoFit/>
          </a:bodyPr>
          <a:lstStyle/>
          <a:p>
            <a:r>
              <a:rPr lang="en-AU" sz="2400" dirty="0"/>
              <a:t>Diffraction and interference</a:t>
            </a:r>
          </a:p>
        </p:txBody>
      </p:sp>
      <p:sp>
        <p:nvSpPr>
          <p:cNvPr id="6" name="TextBox 5"/>
          <p:cNvSpPr txBox="1"/>
          <p:nvPr/>
        </p:nvSpPr>
        <p:spPr>
          <a:xfrm>
            <a:off x="3503713" y="5449073"/>
            <a:ext cx="5256583" cy="923330"/>
          </a:xfrm>
          <a:prstGeom prst="rect">
            <a:avLst/>
          </a:prstGeom>
          <a:noFill/>
        </p:spPr>
        <p:txBody>
          <a:bodyPr wrap="square" rtlCol="0">
            <a:spAutoFit/>
          </a:bodyPr>
          <a:lstStyle/>
          <a:p>
            <a:r>
              <a:rPr lang="en-US" dirty="0"/>
              <a:t>Width of central diffraction peak = 2D</a:t>
            </a:r>
            <a:r>
              <a:rPr lang="el-GR" dirty="0"/>
              <a:t>λ</a:t>
            </a:r>
            <a:r>
              <a:rPr lang="en-US" dirty="0"/>
              <a:t>/(slit width)</a:t>
            </a:r>
          </a:p>
          <a:p>
            <a:endParaRPr lang="en-US" dirty="0"/>
          </a:p>
          <a:p>
            <a:r>
              <a:rPr lang="en-US" dirty="0"/>
              <a:t>Spacing of interference fringes = D</a:t>
            </a:r>
            <a:r>
              <a:rPr lang="el-GR" dirty="0"/>
              <a:t>λ</a:t>
            </a:r>
            <a:r>
              <a:rPr lang="en-US" dirty="0"/>
              <a:t>/(slit spacing) </a:t>
            </a:r>
            <a:endParaRPr lang="en-AU" dirty="0"/>
          </a:p>
        </p:txBody>
      </p:sp>
    </p:spTree>
    <p:extLst>
      <p:ext uri="{BB962C8B-B14F-4D97-AF65-F5344CB8AC3E}">
        <p14:creationId xmlns:p14="http://schemas.microsoft.com/office/powerpoint/2010/main" val="1490757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Diffraction grating?</a:t>
            </a:r>
            <a:endParaRPr lang="en-AU" dirty="0"/>
          </a:p>
        </p:txBody>
      </p:sp>
      <p:sp>
        <p:nvSpPr>
          <p:cNvPr id="5" name="Content Placeholder 4"/>
          <p:cNvSpPr>
            <a:spLocks noGrp="1"/>
          </p:cNvSpPr>
          <p:nvPr>
            <p:ph idx="1"/>
          </p:nvPr>
        </p:nvSpPr>
        <p:spPr>
          <a:xfrm>
            <a:off x="838201" y="1825625"/>
            <a:ext cx="5247968" cy="4351338"/>
          </a:xfrm>
        </p:spPr>
        <p:txBody>
          <a:bodyPr>
            <a:normAutofit fontScale="92500" lnSpcReduction="10000"/>
          </a:bodyPr>
          <a:lstStyle/>
          <a:p>
            <a:r>
              <a:rPr lang="en-US" dirty="0"/>
              <a:t>Increasing the number of slits narrows the width of bright bands</a:t>
            </a:r>
          </a:p>
          <a:p>
            <a:r>
              <a:rPr lang="en-US" dirty="0"/>
              <a:t>This allows separation of contributions from different wavelengths, known as a diffraction grating</a:t>
            </a:r>
          </a:p>
          <a:p>
            <a:r>
              <a:rPr lang="en-US" dirty="0"/>
              <a:t>Questions about particles incident on metal foil are diffraction grating questions.</a:t>
            </a:r>
          </a:p>
          <a:p>
            <a:r>
              <a:rPr lang="en-US" dirty="0">
                <a:hlinkClick r:id="rId3"/>
              </a:rPr>
              <a:t>Diffraction by multiple slits - </a:t>
            </a:r>
            <a:r>
              <a:rPr lang="en-US" dirty="0" err="1">
                <a:hlinkClick r:id="rId3"/>
              </a:rPr>
              <a:t>hyperphysics</a:t>
            </a:r>
            <a:endParaRPr lang="en-US" dirty="0"/>
          </a:p>
          <a:p>
            <a:pPr marL="0" indent="0">
              <a:buNone/>
            </a:pPr>
            <a:endParaRPr lang="en-AU" dirty="0"/>
          </a:p>
        </p:txBody>
      </p:sp>
      <p:pic>
        <p:nvPicPr>
          <p:cNvPr id="6" name="Content Placeholder 3"/>
          <p:cNvPicPr>
            <a:picLocks noChangeAspect="1"/>
          </p:cNvPicPr>
          <p:nvPr/>
        </p:nvPicPr>
        <p:blipFill>
          <a:blip r:embed="rId4"/>
          <a:stretch>
            <a:fillRect/>
          </a:stretch>
        </p:blipFill>
        <p:spPr>
          <a:xfrm>
            <a:off x="6223271" y="1402837"/>
            <a:ext cx="5507162" cy="4351338"/>
          </a:xfrm>
          <a:prstGeom prst="rect">
            <a:avLst/>
          </a:prstGeom>
        </p:spPr>
      </p:pic>
    </p:spTree>
    <p:extLst>
      <p:ext uri="{BB962C8B-B14F-4D97-AF65-F5344CB8AC3E}">
        <p14:creationId xmlns:p14="http://schemas.microsoft.com/office/powerpoint/2010/main" val="1524734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27ECD-1C23-41BB-8CC7-F79DCD0D24BF}"/>
              </a:ext>
            </a:extLst>
          </p:cNvPr>
          <p:cNvSpPr>
            <a:spLocks noGrp="1"/>
          </p:cNvSpPr>
          <p:nvPr>
            <p:ph type="title"/>
          </p:nvPr>
        </p:nvSpPr>
        <p:spPr/>
        <p:txBody>
          <a:bodyPr/>
          <a:lstStyle/>
          <a:p>
            <a:r>
              <a:rPr lang="en-US" dirty="0"/>
              <a:t>Light – a transverse electromagnetic wave</a:t>
            </a:r>
          </a:p>
        </p:txBody>
      </p:sp>
      <p:sp>
        <p:nvSpPr>
          <p:cNvPr id="3" name="Content Placeholder 2">
            <a:extLst>
              <a:ext uri="{FF2B5EF4-FFF2-40B4-BE49-F238E27FC236}">
                <a16:creationId xmlns:a16="http://schemas.microsoft.com/office/drawing/2014/main" id="{FFBB7E3C-2A91-4237-9CF1-464CF991DA91}"/>
              </a:ext>
            </a:extLst>
          </p:cNvPr>
          <p:cNvSpPr>
            <a:spLocks noGrp="1"/>
          </p:cNvSpPr>
          <p:nvPr>
            <p:ph idx="1"/>
          </p:nvPr>
        </p:nvSpPr>
        <p:spPr/>
        <p:txBody>
          <a:bodyPr>
            <a:normAutofit/>
          </a:bodyPr>
          <a:lstStyle/>
          <a:p>
            <a:r>
              <a:rPr lang="en-US" dirty="0"/>
              <a:t>Light wave does not need a medium to propagate.</a:t>
            </a:r>
          </a:p>
          <a:p>
            <a:r>
              <a:rPr lang="en-US" dirty="0"/>
              <a:t>Self-propagating: a changing electric field induces a magnetic field, a changing magnetic field induces an electric field ………</a:t>
            </a:r>
          </a:p>
          <a:p>
            <a:r>
              <a:rPr lang="en-US" dirty="0"/>
              <a:t>Velocity of a light wave in a vacuum = c </a:t>
            </a:r>
          </a:p>
          <a:p>
            <a:pPr marL="0" indent="0">
              <a:buNone/>
            </a:pPr>
            <a:endParaRPr lang="en-US" dirty="0"/>
          </a:p>
        </p:txBody>
      </p:sp>
      <p:pic>
        <p:nvPicPr>
          <p:cNvPr id="6" name="Picture 5" descr="A picture containing airplane, flying, air, cake&#10;&#10;Description automatically generated">
            <a:extLst>
              <a:ext uri="{FF2B5EF4-FFF2-40B4-BE49-F238E27FC236}">
                <a16:creationId xmlns:a16="http://schemas.microsoft.com/office/drawing/2014/main" id="{D2B10993-02B1-46E4-93F6-6F1264BDC9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9676" y="3182397"/>
            <a:ext cx="3474124" cy="3451040"/>
          </a:xfrm>
          <a:prstGeom prst="rect">
            <a:avLst/>
          </a:prstGeom>
        </p:spPr>
      </p:pic>
    </p:spTree>
    <p:extLst>
      <p:ext uri="{BB962C8B-B14F-4D97-AF65-F5344CB8AC3E}">
        <p14:creationId xmlns:p14="http://schemas.microsoft.com/office/powerpoint/2010/main" val="1507598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AE92113-F67D-422B-9523-91A28038A747}"/>
              </a:ext>
            </a:extLst>
          </p:cNvPr>
          <p:cNvSpPr>
            <a:spLocks noGrp="1"/>
          </p:cNvSpPr>
          <p:nvPr>
            <p:ph type="title"/>
          </p:nvPr>
        </p:nvSpPr>
        <p:spPr>
          <a:xfrm>
            <a:off x="804671" y="640263"/>
            <a:ext cx="3284331" cy="5254510"/>
          </a:xfrm>
        </p:spPr>
        <p:txBody>
          <a:bodyPr>
            <a:normAutofit/>
          </a:bodyPr>
          <a:lstStyle/>
          <a:p>
            <a:r>
              <a:rPr lang="en-US" dirty="0"/>
              <a:t>U4 AOS 2 Modified Study Design 2020</a:t>
            </a:r>
          </a:p>
        </p:txBody>
      </p:sp>
      <p:sp>
        <p:nvSpPr>
          <p:cNvPr id="3" name="Content Placeholder 2">
            <a:extLst>
              <a:ext uri="{FF2B5EF4-FFF2-40B4-BE49-F238E27FC236}">
                <a16:creationId xmlns:a16="http://schemas.microsoft.com/office/drawing/2014/main" id="{0B4013E0-48AD-4765-B2A0-5C8E8BB8DE5B}"/>
              </a:ext>
            </a:extLst>
          </p:cNvPr>
          <p:cNvSpPr>
            <a:spLocks noGrp="1"/>
          </p:cNvSpPr>
          <p:nvPr>
            <p:ph idx="1"/>
          </p:nvPr>
        </p:nvSpPr>
        <p:spPr>
          <a:xfrm>
            <a:off x="5358384" y="402956"/>
            <a:ext cx="6028944" cy="6013341"/>
          </a:xfrm>
        </p:spPr>
        <p:txBody>
          <a:bodyPr anchor="ctr">
            <a:normAutofit fontScale="92500" lnSpcReduction="2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Wave and particle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behaviour</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of light: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sngStrike" kern="1200" cap="none" spc="0" normalizeH="0" baseline="0" noProof="0" dirty="0">
                <a:ln>
                  <a:noFill/>
                </a:ln>
                <a:solidFill>
                  <a:prstClr val="black"/>
                </a:solidFill>
                <a:effectLst/>
                <a:uLnTx/>
                <a:uFillTx/>
                <a:latin typeface="Calibri" panose="020F0502020204030204"/>
                <a:ea typeface="+mn-ea"/>
                <a:cs typeface="+mn-cs"/>
              </a:rPr>
              <a:t>investigate and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describe </a:t>
            </a:r>
            <a:r>
              <a:rPr kumimoji="0" lang="en-US" sz="2000" b="0" i="0" u="none" strike="sngStrike" kern="1200" cap="none" spc="0" normalizeH="0" baseline="0" noProof="0" dirty="0">
                <a:ln>
                  <a:noFill/>
                </a:ln>
                <a:solidFill>
                  <a:prstClr val="black"/>
                </a:solidFill>
                <a:effectLst/>
                <a:uLnTx/>
                <a:uFillTx/>
                <a:latin typeface="Calibri" panose="020F0502020204030204"/>
                <a:ea typeface="+mn-ea"/>
                <a:cs typeface="+mn-cs"/>
              </a:rPr>
              <a:t>theoretically and practically</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the effects of varying the width of a gap or diameter of an obstacle on the diffraction pattern produced by light and apply this to limitations of imaging using light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analyse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the photoelectric effect with reference to: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rPr>
              <a:t>– evidence for the particle-like nature of light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rPr>
              <a:t>– experimental data in the form of graphs of photocurrent versus electrode potential, and of kinetic energy of electrons versus frequency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rPr>
              <a:t>– kinetic energy of emitted photoelectrons: </a:t>
            </a:r>
            <a:r>
              <a:rPr kumimoji="0" lang="en-US" sz="1700" b="0" i="0" u="none" strike="noStrike" kern="1200" cap="none" spc="0" normalizeH="0" baseline="0" noProof="0" dirty="0" err="1">
                <a:ln>
                  <a:noFill/>
                </a:ln>
                <a:solidFill>
                  <a:prstClr val="black"/>
                </a:solidFill>
                <a:effectLst/>
                <a:uLnTx/>
                <a:uFillTx/>
                <a:latin typeface="Calibri" panose="020F0502020204030204"/>
                <a:ea typeface="+mn-ea"/>
                <a:cs typeface="+mn-cs"/>
              </a:rPr>
              <a:t>E</a:t>
            </a:r>
            <a:r>
              <a:rPr kumimoji="0" lang="en-US" sz="1700" b="0" i="0" u="none" strike="noStrike" kern="1200" cap="none" spc="0" normalizeH="0" baseline="-25000" noProof="0" dirty="0" err="1">
                <a:ln>
                  <a:noFill/>
                </a:ln>
                <a:solidFill>
                  <a:prstClr val="black"/>
                </a:solidFill>
                <a:effectLst/>
                <a:uLnTx/>
                <a:uFillTx/>
                <a:latin typeface="Calibri" panose="020F0502020204030204"/>
                <a:ea typeface="+mn-ea"/>
                <a:cs typeface="+mn-cs"/>
              </a:rPr>
              <a:t>k</a:t>
            </a: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700" b="0" i="0" u="none" strike="noStrike" kern="1200" cap="none" spc="0" normalizeH="0" baseline="-25000" noProof="0" dirty="0">
                <a:ln>
                  <a:noFill/>
                </a:ln>
                <a:solidFill>
                  <a:prstClr val="black"/>
                </a:solidFill>
                <a:effectLst/>
                <a:uLnTx/>
                <a:uFillTx/>
                <a:latin typeface="Calibri" panose="020F0502020204030204"/>
                <a:ea typeface="+mn-ea"/>
                <a:cs typeface="+mn-cs"/>
              </a:rPr>
              <a:t>max</a:t>
            </a: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rPr>
              <a:t> = hf – φ, using energy units of joule and electron-volt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rPr>
              <a:t>– effects of intensity of incident irradiation on the emission of photoelectrons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describe the limitation of the wave model of light in explaining experimental results related to the photoelectric effect.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Wave and particle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behaviour</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of matter: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interpret electron diffraction patterns as evidence for the wave-like nature of matter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distinguish between the diffraction patterns produced by photons and electrons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calculate the de Broglie wavelength of matter: λ = h/p.</a:t>
            </a:r>
          </a:p>
        </p:txBody>
      </p:sp>
    </p:spTree>
    <p:extLst>
      <p:ext uri="{BB962C8B-B14F-4D97-AF65-F5344CB8AC3E}">
        <p14:creationId xmlns:p14="http://schemas.microsoft.com/office/powerpoint/2010/main" val="438208280"/>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21EE35-5345-4153-B729-DE7B23483E18}"/>
              </a:ext>
            </a:extLst>
          </p:cNvPr>
          <p:cNvSpPr>
            <a:spLocks noGrp="1"/>
          </p:cNvSpPr>
          <p:nvPr>
            <p:ph type="title"/>
          </p:nvPr>
        </p:nvSpPr>
        <p:spPr>
          <a:xfrm>
            <a:off x="804671" y="640263"/>
            <a:ext cx="3284331" cy="5254510"/>
          </a:xfrm>
        </p:spPr>
        <p:txBody>
          <a:bodyPr>
            <a:normAutofit/>
          </a:bodyPr>
          <a:lstStyle/>
          <a:p>
            <a:r>
              <a:rPr lang="en-US" dirty="0"/>
              <a:t>U4 AOS 2 Modified Study Design 2020</a:t>
            </a:r>
          </a:p>
        </p:txBody>
      </p:sp>
      <p:sp>
        <p:nvSpPr>
          <p:cNvPr id="3" name="Content Placeholder 2">
            <a:extLst>
              <a:ext uri="{FF2B5EF4-FFF2-40B4-BE49-F238E27FC236}">
                <a16:creationId xmlns:a16="http://schemas.microsoft.com/office/drawing/2014/main" id="{42278635-AD4E-4643-BECA-FAFD43B0BACA}"/>
              </a:ext>
            </a:extLst>
          </p:cNvPr>
          <p:cNvSpPr>
            <a:spLocks noGrp="1"/>
          </p:cNvSpPr>
          <p:nvPr>
            <p:ph idx="1"/>
          </p:nvPr>
        </p:nvSpPr>
        <p:spPr>
          <a:xfrm>
            <a:off x="5358384" y="320131"/>
            <a:ext cx="6528815" cy="6217737"/>
          </a:xfrm>
        </p:spPr>
        <p:txBody>
          <a:bodyPr anchor="ctr">
            <a:noAutofit/>
          </a:bodyPr>
          <a:lstStyle/>
          <a:p>
            <a:pPr marL="0" indent="0">
              <a:buNone/>
            </a:pPr>
            <a:r>
              <a:rPr lang="en-US" sz="1700" b="1" dirty="0">
                <a:solidFill>
                  <a:schemeClr val="bg1"/>
                </a:solidFill>
              </a:rPr>
              <a:t>Light and matter </a:t>
            </a:r>
          </a:p>
          <a:p>
            <a:pPr marL="0" indent="0">
              <a:buNone/>
            </a:pPr>
            <a:r>
              <a:rPr lang="en-US" sz="1700" dirty="0">
                <a:solidFill>
                  <a:schemeClr val="bg1"/>
                </a:solidFill>
              </a:rPr>
              <a:t>• compare the momentum of photons and of matter of the same wavelength including calculations using λ = h/p</a:t>
            </a:r>
          </a:p>
          <a:p>
            <a:pPr marL="0" indent="0">
              <a:buNone/>
            </a:pPr>
            <a:r>
              <a:rPr lang="en-US" sz="1700" dirty="0">
                <a:solidFill>
                  <a:schemeClr val="bg1"/>
                </a:solidFill>
              </a:rPr>
              <a:t>• explain the production of atomic absorption and emission line spectra, </a:t>
            </a:r>
            <a:r>
              <a:rPr lang="en-US" sz="1700" strike="sngStrike" dirty="0">
                <a:solidFill>
                  <a:schemeClr val="bg1"/>
                </a:solidFill>
              </a:rPr>
              <a:t>including those from metal </a:t>
            </a:r>
            <a:r>
              <a:rPr lang="en-US" sz="1700" strike="sngStrike" dirty="0" err="1">
                <a:solidFill>
                  <a:schemeClr val="bg1"/>
                </a:solidFill>
              </a:rPr>
              <a:t>vapour</a:t>
            </a:r>
            <a:r>
              <a:rPr lang="en-US" sz="1700" strike="sngStrike" dirty="0">
                <a:solidFill>
                  <a:schemeClr val="bg1"/>
                </a:solidFill>
              </a:rPr>
              <a:t> lamps </a:t>
            </a:r>
          </a:p>
          <a:p>
            <a:pPr marL="0" indent="0">
              <a:buNone/>
            </a:pPr>
            <a:r>
              <a:rPr lang="en-US" sz="1700" dirty="0">
                <a:solidFill>
                  <a:schemeClr val="bg1"/>
                </a:solidFill>
              </a:rPr>
              <a:t>• interpret spectra and calculate the energy of absorbed or emitted photons: ΔE = hf </a:t>
            </a:r>
          </a:p>
          <a:p>
            <a:pPr marL="0" indent="0">
              <a:buNone/>
            </a:pPr>
            <a:r>
              <a:rPr lang="en-US" sz="1700" dirty="0">
                <a:solidFill>
                  <a:schemeClr val="bg1"/>
                </a:solidFill>
              </a:rPr>
              <a:t>• </a:t>
            </a:r>
            <a:r>
              <a:rPr lang="en-US" sz="1700" dirty="0" err="1">
                <a:solidFill>
                  <a:schemeClr val="bg1"/>
                </a:solidFill>
              </a:rPr>
              <a:t>analyse</a:t>
            </a:r>
            <a:r>
              <a:rPr lang="en-US" sz="1700" dirty="0">
                <a:solidFill>
                  <a:schemeClr val="bg1"/>
                </a:solidFill>
              </a:rPr>
              <a:t> the absorption of photons by atoms, with reference to: </a:t>
            </a:r>
          </a:p>
          <a:p>
            <a:pPr marL="457200" lvl="1" indent="0">
              <a:buNone/>
            </a:pPr>
            <a:r>
              <a:rPr lang="en-US" sz="1700" dirty="0">
                <a:solidFill>
                  <a:schemeClr val="bg1"/>
                </a:solidFill>
              </a:rPr>
              <a:t>– the change in energy levels of the atom due to electrons changing state </a:t>
            </a:r>
          </a:p>
          <a:p>
            <a:pPr marL="457200" lvl="1" indent="0">
              <a:buNone/>
            </a:pPr>
            <a:r>
              <a:rPr lang="en-US" sz="1700" dirty="0">
                <a:solidFill>
                  <a:schemeClr val="bg1"/>
                </a:solidFill>
              </a:rPr>
              <a:t>– the frequency and wavelength of emitted photons: E  = hf = </a:t>
            </a:r>
            <a:r>
              <a:rPr lang="en-US" sz="1700" dirty="0" err="1">
                <a:solidFill>
                  <a:schemeClr val="bg1"/>
                </a:solidFill>
              </a:rPr>
              <a:t>hc</a:t>
            </a:r>
            <a:r>
              <a:rPr lang="en-US" sz="1700" dirty="0">
                <a:solidFill>
                  <a:schemeClr val="bg1"/>
                </a:solidFill>
              </a:rPr>
              <a:t>/λ </a:t>
            </a:r>
          </a:p>
          <a:p>
            <a:pPr marL="0" indent="0">
              <a:buNone/>
            </a:pPr>
            <a:r>
              <a:rPr lang="en-US" sz="1700" dirty="0">
                <a:solidFill>
                  <a:schemeClr val="bg1"/>
                </a:solidFill>
              </a:rPr>
              <a:t>• describe the </a:t>
            </a:r>
            <a:r>
              <a:rPr lang="en-US" sz="1700" dirty="0" err="1">
                <a:solidFill>
                  <a:schemeClr val="bg1"/>
                </a:solidFill>
              </a:rPr>
              <a:t>quantised</a:t>
            </a:r>
            <a:r>
              <a:rPr lang="en-US" sz="1700" dirty="0">
                <a:solidFill>
                  <a:schemeClr val="bg1"/>
                </a:solidFill>
              </a:rPr>
              <a:t> states of the atom with reference to electrons forming standing waves, and explain this as evidence for the dual nature of matter </a:t>
            </a:r>
          </a:p>
          <a:p>
            <a:pPr marL="0" indent="0">
              <a:buNone/>
            </a:pPr>
            <a:r>
              <a:rPr lang="en-US" sz="1700" dirty="0">
                <a:solidFill>
                  <a:schemeClr val="bg1"/>
                </a:solidFill>
              </a:rPr>
              <a:t>• interpret the single photon/electron double slit experiment as evidence for the dual nature of light/matter </a:t>
            </a:r>
          </a:p>
          <a:p>
            <a:pPr marL="0" indent="0">
              <a:buNone/>
            </a:pPr>
            <a:r>
              <a:rPr lang="en-US" sz="1700" dirty="0">
                <a:solidFill>
                  <a:schemeClr val="bg1"/>
                </a:solidFill>
              </a:rPr>
              <a:t>• </a:t>
            </a:r>
            <a:r>
              <a:rPr lang="en-US" sz="1700" strike="sngStrike" dirty="0">
                <a:solidFill>
                  <a:schemeClr val="bg1"/>
                </a:solidFill>
              </a:rPr>
              <a:t>explain how diffraction from a single slit experiment can be used to illustrate Heisenberg’s uncertainty principle </a:t>
            </a:r>
          </a:p>
          <a:p>
            <a:pPr marL="0" indent="0">
              <a:buNone/>
            </a:pPr>
            <a:r>
              <a:rPr lang="en-US" sz="1700" strike="sngStrike" dirty="0">
                <a:solidFill>
                  <a:schemeClr val="bg1"/>
                </a:solidFill>
              </a:rPr>
              <a:t>• explain why classical laws of physics are not appropriate to model motion at very small scales. Production of light from matter </a:t>
            </a:r>
          </a:p>
          <a:p>
            <a:pPr marL="0" indent="0">
              <a:buNone/>
            </a:pPr>
            <a:r>
              <a:rPr lang="en-US" sz="1800" strike="sngStrike" dirty="0">
                <a:solidFill>
                  <a:schemeClr val="bg1"/>
                </a:solidFill>
              </a:rPr>
              <a:t>• compare the production of light in lasers, synchrotrons, LEDs and incandescent lights.</a:t>
            </a:r>
          </a:p>
        </p:txBody>
      </p:sp>
    </p:spTree>
    <p:extLst>
      <p:ext uri="{BB962C8B-B14F-4D97-AF65-F5344CB8AC3E}">
        <p14:creationId xmlns:p14="http://schemas.microsoft.com/office/powerpoint/2010/main" val="4208350783"/>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13">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5">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04671" y="640263"/>
            <a:ext cx="3284331" cy="5254510"/>
          </a:xfrm>
        </p:spPr>
        <p:txBody>
          <a:bodyPr>
            <a:normAutofit/>
          </a:bodyPr>
          <a:lstStyle/>
          <a:p>
            <a:r>
              <a:rPr lang="en-US" dirty="0"/>
              <a:t>Teaching challenges</a:t>
            </a:r>
            <a:endParaRPr lang="en-AU" dirty="0"/>
          </a:p>
        </p:txBody>
      </p:sp>
      <p:sp>
        <p:nvSpPr>
          <p:cNvPr id="7" name="Content Placeholder 6"/>
          <p:cNvSpPr>
            <a:spLocks noGrp="1"/>
          </p:cNvSpPr>
          <p:nvPr>
            <p:ph idx="1"/>
          </p:nvPr>
        </p:nvSpPr>
        <p:spPr>
          <a:xfrm>
            <a:off x="5358384" y="640263"/>
            <a:ext cx="6028944" cy="5254510"/>
          </a:xfrm>
        </p:spPr>
        <p:txBody>
          <a:bodyPr anchor="ctr">
            <a:normAutofit/>
          </a:bodyPr>
          <a:lstStyle/>
          <a:p>
            <a:r>
              <a:rPr lang="en-US" sz="1900" dirty="0">
                <a:solidFill>
                  <a:schemeClr val="bg1"/>
                </a:solidFill>
              </a:rPr>
              <a:t>Whether a wave-like or particle-like description is better, depends upon the scale of the system.</a:t>
            </a:r>
          </a:p>
          <a:p>
            <a:r>
              <a:rPr lang="en-US" sz="1900" dirty="0">
                <a:solidFill>
                  <a:schemeClr val="bg1"/>
                </a:solidFill>
              </a:rPr>
              <a:t>Matter can behave like a wave, with wavelength, </a:t>
            </a:r>
            <a:r>
              <a:rPr lang="el-GR" sz="1900" dirty="0">
                <a:solidFill>
                  <a:schemeClr val="bg1"/>
                </a:solidFill>
              </a:rPr>
              <a:t>λ</a:t>
            </a:r>
            <a:r>
              <a:rPr lang="en-US" sz="1900" dirty="0">
                <a:solidFill>
                  <a:schemeClr val="bg1"/>
                </a:solidFill>
              </a:rPr>
              <a:t> = h/p</a:t>
            </a:r>
          </a:p>
          <a:p>
            <a:r>
              <a:rPr lang="en-US" sz="1900" dirty="0">
                <a:solidFill>
                  <a:schemeClr val="bg1"/>
                </a:solidFill>
              </a:rPr>
              <a:t>In the photo-electric effect and absorption and emission spectra, the energy from light particles, or quanta is absorbed by electrons</a:t>
            </a:r>
          </a:p>
          <a:p>
            <a:r>
              <a:rPr lang="en-US" sz="1900" dirty="0">
                <a:solidFill>
                  <a:schemeClr val="bg1"/>
                </a:solidFill>
              </a:rPr>
              <a:t>In a particle model, the energy of a free particle with mass is 1/2mv</a:t>
            </a:r>
            <a:r>
              <a:rPr lang="en-US" sz="1900" baseline="30000" dirty="0">
                <a:solidFill>
                  <a:schemeClr val="bg1"/>
                </a:solidFill>
              </a:rPr>
              <a:t>2</a:t>
            </a:r>
            <a:r>
              <a:rPr lang="en-US" sz="1900" dirty="0">
                <a:solidFill>
                  <a:schemeClr val="bg1"/>
                </a:solidFill>
              </a:rPr>
              <a:t> and the energy of a quantum of light is hf.</a:t>
            </a:r>
          </a:p>
          <a:p>
            <a:r>
              <a:rPr lang="en-US" sz="1900" dirty="0">
                <a:solidFill>
                  <a:schemeClr val="bg1"/>
                </a:solidFill>
              </a:rPr>
              <a:t>Absorption and emission spectra: the electronic energy levels of an atom are an example where a wave-like description of electrons helps to explain the observed </a:t>
            </a:r>
            <a:r>
              <a:rPr lang="en-US" sz="1900" dirty="0" err="1">
                <a:solidFill>
                  <a:schemeClr val="bg1"/>
                </a:solidFill>
              </a:rPr>
              <a:t>behaviour</a:t>
            </a:r>
            <a:r>
              <a:rPr lang="en-US" sz="1900" dirty="0">
                <a:solidFill>
                  <a:schemeClr val="bg1"/>
                </a:solidFill>
              </a:rPr>
              <a:t>.</a:t>
            </a:r>
          </a:p>
          <a:p>
            <a:r>
              <a:rPr lang="en-US" sz="1900" dirty="0">
                <a:solidFill>
                  <a:schemeClr val="bg1"/>
                </a:solidFill>
              </a:rPr>
              <a:t>The 2-slit single particle interference experiment shows both particle and wave-like </a:t>
            </a:r>
            <a:r>
              <a:rPr lang="en-US" sz="1900" dirty="0" err="1">
                <a:solidFill>
                  <a:schemeClr val="bg1"/>
                </a:solidFill>
              </a:rPr>
              <a:t>behaviour</a:t>
            </a:r>
            <a:r>
              <a:rPr lang="en-US" sz="1900" dirty="0">
                <a:solidFill>
                  <a:schemeClr val="bg1"/>
                </a:solidFill>
              </a:rPr>
              <a:t> of a particle</a:t>
            </a:r>
          </a:p>
        </p:txBody>
      </p:sp>
    </p:spTree>
    <p:extLst>
      <p:ext uri="{BB962C8B-B14F-4D97-AF65-F5344CB8AC3E}">
        <p14:creationId xmlns:p14="http://schemas.microsoft.com/office/powerpoint/2010/main" val="145716872"/>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iry-disc.jpg"/>
          <p:cNvPicPr>
            <a:picLocks noChangeAspect="1"/>
          </p:cNvPicPr>
          <p:nvPr/>
        </p:nvPicPr>
        <p:blipFill>
          <a:blip r:embed="rId3" cstate="print"/>
          <a:stretch>
            <a:fillRect/>
          </a:stretch>
        </p:blipFill>
        <p:spPr>
          <a:xfrm>
            <a:off x="7680176" y="1988840"/>
            <a:ext cx="2843808" cy="2805890"/>
          </a:xfrm>
          <a:prstGeom prst="rect">
            <a:avLst/>
          </a:prstGeom>
        </p:spPr>
      </p:pic>
      <p:sp>
        <p:nvSpPr>
          <p:cNvPr id="3" name="TextBox 2"/>
          <p:cNvSpPr txBox="1"/>
          <p:nvPr/>
        </p:nvSpPr>
        <p:spPr>
          <a:xfrm>
            <a:off x="619932" y="5589241"/>
            <a:ext cx="10733868" cy="1569660"/>
          </a:xfrm>
          <a:prstGeom prst="rect">
            <a:avLst/>
          </a:prstGeom>
          <a:noFill/>
        </p:spPr>
        <p:txBody>
          <a:bodyPr wrap="square" rtlCol="0">
            <a:spAutoFit/>
          </a:bodyPr>
          <a:lstStyle/>
          <a:p>
            <a:r>
              <a:rPr lang="en-US" sz="2400" b="1" dirty="0"/>
              <a:t>Rayleigh criterion</a:t>
            </a:r>
            <a:r>
              <a:rPr lang="en-US" sz="2400" dirty="0"/>
              <a:t>: the minimum distance between two objects that can be resolved.</a:t>
            </a:r>
          </a:p>
          <a:p>
            <a:r>
              <a:rPr lang="en-AU" sz="2400" dirty="0" err="1">
                <a:hlinkClick r:id="rId4"/>
              </a:rPr>
              <a:t>Phet</a:t>
            </a:r>
            <a:r>
              <a:rPr lang="en-AU" sz="2400" dirty="0">
                <a:hlinkClick r:id="rId4"/>
              </a:rPr>
              <a:t> interference and diffraction</a:t>
            </a:r>
            <a:r>
              <a:rPr lang="en-AU" sz="2400" dirty="0"/>
              <a:t> – great way to investigate the effect of obstacle width on spreading of the wave and the effect of changing w/</a:t>
            </a:r>
            <a:r>
              <a:rPr lang="el-GR" sz="2400" dirty="0"/>
              <a:t>λ</a:t>
            </a:r>
            <a:endParaRPr lang="en-AU" sz="2400" dirty="0"/>
          </a:p>
          <a:p>
            <a:endParaRPr lang="en-AU" sz="2400" dirty="0"/>
          </a:p>
        </p:txBody>
      </p:sp>
      <p:pic>
        <p:nvPicPr>
          <p:cNvPr id="4" name="Picture 3" descr="RayleighCriterion.gif"/>
          <p:cNvPicPr>
            <a:picLocks noChangeAspect="1"/>
          </p:cNvPicPr>
          <p:nvPr/>
        </p:nvPicPr>
        <p:blipFill>
          <a:blip r:embed="rId5" cstate="print"/>
          <a:stretch>
            <a:fillRect/>
          </a:stretch>
        </p:blipFill>
        <p:spPr>
          <a:xfrm>
            <a:off x="1847529" y="1747066"/>
            <a:ext cx="5212032" cy="3459313"/>
          </a:xfrm>
          <a:prstGeom prst="rect">
            <a:avLst/>
          </a:prstGeom>
        </p:spPr>
      </p:pic>
      <p:sp>
        <p:nvSpPr>
          <p:cNvPr id="5" name="Title 4"/>
          <p:cNvSpPr>
            <a:spLocks noGrp="1"/>
          </p:cNvSpPr>
          <p:nvPr>
            <p:ph type="title"/>
          </p:nvPr>
        </p:nvSpPr>
        <p:spPr/>
        <p:txBody>
          <a:bodyPr/>
          <a:lstStyle/>
          <a:p>
            <a:r>
              <a:rPr lang="en-US" dirty="0"/>
              <a:t>The effect of diffraction on image resolution: particle versus wave </a:t>
            </a:r>
            <a:r>
              <a:rPr lang="en-US" dirty="0" err="1"/>
              <a:t>behaviour</a:t>
            </a:r>
            <a:r>
              <a:rPr lang="en-US" dirty="0"/>
              <a:t> of light</a:t>
            </a:r>
            <a:endParaRPr lang="en-AU" dirty="0"/>
          </a:p>
        </p:txBody>
      </p:sp>
    </p:spTree>
    <p:extLst>
      <p:ext uri="{BB962C8B-B14F-4D97-AF65-F5344CB8AC3E}">
        <p14:creationId xmlns:p14="http://schemas.microsoft.com/office/powerpoint/2010/main" val="1331890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61E39-E16B-436E-B209-0ECCBCF13051}"/>
              </a:ext>
            </a:extLst>
          </p:cNvPr>
          <p:cNvSpPr>
            <a:spLocks noGrp="1"/>
          </p:cNvSpPr>
          <p:nvPr>
            <p:ph type="title"/>
          </p:nvPr>
        </p:nvSpPr>
        <p:spPr/>
        <p:txBody>
          <a:bodyPr/>
          <a:lstStyle/>
          <a:p>
            <a:r>
              <a:rPr lang="en-US" dirty="0"/>
              <a:t>Photoelectric effect: evidence for particle model of light</a:t>
            </a:r>
          </a:p>
        </p:txBody>
      </p:sp>
      <p:sp>
        <p:nvSpPr>
          <p:cNvPr id="3" name="Content Placeholder 2">
            <a:extLst>
              <a:ext uri="{FF2B5EF4-FFF2-40B4-BE49-F238E27FC236}">
                <a16:creationId xmlns:a16="http://schemas.microsoft.com/office/drawing/2014/main" id="{8DA1DB82-222A-4B48-B5FB-37D302744843}"/>
              </a:ext>
            </a:extLst>
          </p:cNvPr>
          <p:cNvSpPr>
            <a:spLocks noGrp="1"/>
          </p:cNvSpPr>
          <p:nvPr>
            <p:ph idx="1"/>
          </p:nvPr>
        </p:nvSpPr>
        <p:spPr>
          <a:xfrm>
            <a:off x="838200" y="1825624"/>
            <a:ext cx="7298410" cy="5032375"/>
          </a:xfrm>
        </p:spPr>
        <p:txBody>
          <a:bodyPr>
            <a:normAutofit fontScale="77500" lnSpcReduction="20000"/>
          </a:bodyPr>
          <a:lstStyle/>
          <a:p>
            <a:pPr marL="0" indent="0">
              <a:buNone/>
            </a:pPr>
            <a:r>
              <a:rPr lang="en-US" dirty="0"/>
              <a:t>Wave model of light:</a:t>
            </a:r>
          </a:p>
          <a:p>
            <a:r>
              <a:rPr lang="en-US" dirty="0"/>
              <a:t>The larger the amplitude of a wave, the more energy it has.</a:t>
            </a:r>
          </a:p>
          <a:p>
            <a:r>
              <a:rPr lang="en-US" dirty="0"/>
              <a:t>Intensity is a function of amplitude, a brighter light source has a larger amplitude and does not depend on frequency</a:t>
            </a:r>
          </a:p>
          <a:p>
            <a:pPr marL="0" indent="0">
              <a:buNone/>
            </a:pPr>
            <a:endParaRPr lang="en-US" dirty="0"/>
          </a:p>
          <a:p>
            <a:pPr marL="0" indent="0">
              <a:buNone/>
            </a:pPr>
            <a:r>
              <a:rPr lang="en-US" dirty="0"/>
              <a:t>Particle model of light:</a:t>
            </a:r>
          </a:p>
          <a:p>
            <a:r>
              <a:rPr lang="en-US" dirty="0"/>
              <a:t>Light comes in “packets” of energy, E = hf = </a:t>
            </a:r>
            <a:r>
              <a:rPr lang="en-US" dirty="0" err="1"/>
              <a:t>hc</a:t>
            </a:r>
            <a:r>
              <a:rPr lang="en-US" dirty="0"/>
              <a:t>/</a:t>
            </a:r>
            <a:r>
              <a:rPr lang="el-GR" dirty="0"/>
              <a:t>λ</a:t>
            </a:r>
            <a:endParaRPr lang="en-US" dirty="0"/>
          </a:p>
          <a:p>
            <a:r>
              <a:rPr lang="en-US" dirty="0"/>
              <a:t>Intensity of light depends on the number of packets</a:t>
            </a:r>
          </a:p>
          <a:p>
            <a:r>
              <a:rPr lang="en-US" dirty="0"/>
              <a:t>The power available depends on the total energy = number of packets × energy of a packet/(time taken)</a:t>
            </a:r>
          </a:p>
          <a:p>
            <a:pPr marL="0" indent="0">
              <a:buNone/>
            </a:pPr>
            <a:r>
              <a:rPr lang="en-US" dirty="0"/>
              <a:t>Can only explain the results of the experiment in terms of single packets of light being absorbed by single surface electrons. The energy of the emitted electrons equals the energy of the light absorbed minus the energy required to detach an electron from the surface.</a:t>
            </a:r>
          </a:p>
          <a:p>
            <a:pPr marL="0" indent="0">
              <a:buNone/>
            </a:pPr>
            <a:r>
              <a:rPr lang="en-US" dirty="0" err="1">
                <a:hlinkClick r:id="rId3"/>
              </a:rPr>
              <a:t>Phet</a:t>
            </a:r>
            <a:r>
              <a:rPr lang="en-US" dirty="0">
                <a:hlinkClick r:id="rId3"/>
              </a:rPr>
              <a:t> Photoelectric effect simulation</a:t>
            </a:r>
            <a:endParaRPr lang="en-US" dirty="0"/>
          </a:p>
        </p:txBody>
      </p:sp>
      <p:pic>
        <p:nvPicPr>
          <p:cNvPr id="5" name="Picture 4" descr="light8a">
            <a:extLst>
              <a:ext uri="{FF2B5EF4-FFF2-40B4-BE49-F238E27FC236}">
                <a16:creationId xmlns:a16="http://schemas.microsoft.com/office/drawing/2014/main" id="{6CEAFCAD-C720-4188-AEC9-495FB8F314FB}"/>
              </a:ext>
            </a:extLst>
          </p:cNvPr>
          <p:cNvPicPr/>
          <p:nvPr/>
        </p:nvPicPr>
        <p:blipFill>
          <a:blip r:embed="rId4" cstate="print"/>
          <a:srcRect/>
          <a:stretch>
            <a:fillRect/>
          </a:stretch>
        </p:blipFill>
        <p:spPr bwMode="auto">
          <a:xfrm>
            <a:off x="8136610" y="2490238"/>
            <a:ext cx="3719830" cy="2925128"/>
          </a:xfrm>
          <a:prstGeom prst="rect">
            <a:avLst/>
          </a:prstGeom>
          <a:noFill/>
          <a:ln w="9525">
            <a:noFill/>
            <a:miter lim="800000"/>
            <a:headEnd/>
            <a:tailEnd/>
          </a:ln>
        </p:spPr>
      </p:pic>
    </p:spTree>
    <p:extLst>
      <p:ext uri="{BB962C8B-B14F-4D97-AF65-F5344CB8AC3E}">
        <p14:creationId xmlns:p14="http://schemas.microsoft.com/office/powerpoint/2010/main" val="2746304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B8DE574-1666-4036-8B46-3E36BBBA7B29}"/>
              </a:ext>
            </a:extLst>
          </p:cNvPr>
          <p:cNvSpPr>
            <a:spLocks noGrp="1"/>
          </p:cNvSpPr>
          <p:nvPr>
            <p:ph type="title"/>
          </p:nvPr>
        </p:nvSpPr>
        <p:spPr>
          <a:xfrm>
            <a:off x="838200" y="1412488"/>
            <a:ext cx="2899189" cy="4363844"/>
          </a:xfrm>
        </p:spPr>
        <p:txBody>
          <a:bodyPr anchor="t">
            <a:normAutofit/>
          </a:bodyPr>
          <a:lstStyle/>
          <a:p>
            <a:r>
              <a:rPr lang="en-US" sz="4000">
                <a:solidFill>
                  <a:srgbClr val="FFFFFF"/>
                </a:solidFill>
              </a:rPr>
              <a:t>Key Concepts in U4 AOS 1 and AOS 2</a:t>
            </a:r>
          </a:p>
        </p:txBody>
      </p:sp>
      <p:sp>
        <p:nvSpPr>
          <p:cNvPr id="3" name="Content Placeholder 2">
            <a:extLst>
              <a:ext uri="{FF2B5EF4-FFF2-40B4-BE49-F238E27FC236}">
                <a16:creationId xmlns:a16="http://schemas.microsoft.com/office/drawing/2014/main" id="{FBEEE46E-377B-40B2-AC28-B39EA9D885E1}"/>
              </a:ext>
            </a:extLst>
          </p:cNvPr>
          <p:cNvSpPr>
            <a:spLocks noGrp="1"/>
          </p:cNvSpPr>
          <p:nvPr>
            <p:ph sz="half" idx="1"/>
          </p:nvPr>
        </p:nvSpPr>
        <p:spPr>
          <a:xfrm>
            <a:off x="4380819" y="604144"/>
            <a:ext cx="3427283" cy="4363844"/>
          </a:xfrm>
        </p:spPr>
        <p:txBody>
          <a:bodyPr>
            <a:normAutofit/>
          </a:bodyPr>
          <a:lstStyle/>
          <a:p>
            <a:pPr marL="0" indent="0">
              <a:buNone/>
            </a:pPr>
            <a:r>
              <a:rPr lang="en-US" sz="2000" dirty="0"/>
              <a:t>AOS 1</a:t>
            </a:r>
          </a:p>
          <a:p>
            <a:r>
              <a:rPr lang="en-US" sz="2000" dirty="0"/>
              <a:t>Waves reflect, diffract, and interfere.</a:t>
            </a:r>
          </a:p>
          <a:p>
            <a:r>
              <a:rPr lang="en-US" sz="2000" dirty="0"/>
              <a:t>Waves obey the principle of superposition.</a:t>
            </a:r>
          </a:p>
          <a:p>
            <a:r>
              <a:rPr lang="en-US" sz="2000" dirty="0"/>
              <a:t>Light demonstrates these properties.</a:t>
            </a:r>
          </a:p>
          <a:p>
            <a:r>
              <a:rPr lang="en-US" sz="2000" dirty="0"/>
              <a:t>Light can be described as an electromagnetic wave, a transverse wave which does not need a medium to propagate.</a:t>
            </a:r>
          </a:p>
          <a:p>
            <a:pPr marL="0" indent="0">
              <a:buNone/>
            </a:pPr>
            <a:endParaRPr lang="en-US" sz="2000" dirty="0"/>
          </a:p>
          <a:p>
            <a:pPr marL="0" indent="0">
              <a:buNone/>
            </a:pPr>
            <a:endParaRPr lang="en-US" sz="2000" dirty="0"/>
          </a:p>
        </p:txBody>
      </p:sp>
      <p:cxnSp>
        <p:nvCxnSpPr>
          <p:cNvPr id="27" name="Straight Connector 26">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EAD219F1-A427-4998-AEA3-3A545C347744}"/>
              </a:ext>
            </a:extLst>
          </p:cNvPr>
          <p:cNvSpPr>
            <a:spLocks noGrp="1"/>
          </p:cNvSpPr>
          <p:nvPr>
            <p:ph sz="half" idx="2"/>
          </p:nvPr>
        </p:nvSpPr>
        <p:spPr>
          <a:xfrm>
            <a:off x="8327619" y="586523"/>
            <a:ext cx="3551267" cy="4363844"/>
          </a:xfrm>
        </p:spPr>
        <p:txBody>
          <a:bodyPr>
            <a:noAutofit/>
          </a:bodyPr>
          <a:lstStyle/>
          <a:p>
            <a:pPr marL="0" indent="0">
              <a:buNone/>
            </a:pPr>
            <a:r>
              <a:rPr lang="en-US" sz="2000" dirty="0"/>
              <a:t>AOS 2</a:t>
            </a:r>
          </a:p>
          <a:p>
            <a:r>
              <a:rPr lang="en-US" sz="2000" dirty="0"/>
              <a:t>Matter can also show wave-like </a:t>
            </a:r>
            <a:r>
              <a:rPr lang="en-US" sz="2000" dirty="0" err="1"/>
              <a:t>behaviour</a:t>
            </a:r>
            <a:r>
              <a:rPr lang="en-US" sz="2000" dirty="0"/>
              <a:t> namely diffraction and interference</a:t>
            </a:r>
          </a:p>
          <a:p>
            <a:r>
              <a:rPr lang="en-US" sz="2000" dirty="0"/>
              <a:t>De Broglie defined wavelength for matter</a:t>
            </a:r>
          </a:p>
          <a:p>
            <a:r>
              <a:rPr lang="en-US" sz="2000" dirty="0"/>
              <a:t>Light, that we often think of as a wave, can also show particle-like </a:t>
            </a:r>
            <a:r>
              <a:rPr lang="en-US" sz="2000" dirty="0" err="1"/>
              <a:t>behaviour</a:t>
            </a:r>
            <a:r>
              <a:rPr lang="en-US" sz="2000" dirty="0"/>
              <a:t> </a:t>
            </a:r>
          </a:p>
          <a:p>
            <a:r>
              <a:rPr lang="en-US" sz="2000" dirty="0"/>
              <a:t>Particle-like </a:t>
            </a:r>
            <a:r>
              <a:rPr lang="en-US" sz="2000" dirty="0" err="1"/>
              <a:t>behaviour</a:t>
            </a:r>
            <a:r>
              <a:rPr lang="en-US" sz="2000" dirty="0"/>
              <a:t> is observed when the wavelength of the light/matter is much smaller than the light/matter it is interacting with </a:t>
            </a:r>
          </a:p>
        </p:txBody>
      </p:sp>
      <p:sp>
        <p:nvSpPr>
          <p:cNvPr id="6" name="TextBox 5">
            <a:extLst>
              <a:ext uri="{FF2B5EF4-FFF2-40B4-BE49-F238E27FC236}">
                <a16:creationId xmlns:a16="http://schemas.microsoft.com/office/drawing/2014/main" id="{A86AC078-EECB-4A3A-9626-2615F4A41BA3}"/>
              </a:ext>
            </a:extLst>
          </p:cNvPr>
          <p:cNvSpPr txBox="1"/>
          <p:nvPr/>
        </p:nvSpPr>
        <p:spPr>
          <a:xfrm>
            <a:off x="4380819" y="5473005"/>
            <a:ext cx="7991431" cy="1384995"/>
          </a:xfrm>
          <a:prstGeom prst="rect">
            <a:avLst/>
          </a:prstGeom>
          <a:noFill/>
        </p:spPr>
        <p:txBody>
          <a:bodyPr wrap="square">
            <a:spAutoFit/>
          </a:bodyPr>
          <a:lstStyle/>
          <a:p>
            <a:pPr marL="0" indent="0">
              <a:spcAft>
                <a:spcPts val="600"/>
              </a:spcAft>
              <a:buNone/>
            </a:pPr>
            <a:r>
              <a:rPr lang="en-US" sz="2800" dirty="0"/>
              <a:t>Both particle and wave models describe light and matter, in the appropriate circumstances – wavelength is key.</a:t>
            </a:r>
          </a:p>
        </p:txBody>
      </p:sp>
    </p:spTree>
    <p:extLst>
      <p:ext uri="{BB962C8B-B14F-4D97-AF65-F5344CB8AC3E}">
        <p14:creationId xmlns:p14="http://schemas.microsoft.com/office/powerpoint/2010/main" val="11817329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278F-F97F-4B06-AD3B-914F508659BB}"/>
              </a:ext>
            </a:extLst>
          </p:cNvPr>
          <p:cNvSpPr>
            <a:spLocks noGrp="1"/>
          </p:cNvSpPr>
          <p:nvPr>
            <p:ph type="title"/>
          </p:nvPr>
        </p:nvSpPr>
        <p:spPr/>
        <p:txBody>
          <a:bodyPr/>
          <a:lstStyle/>
          <a:p>
            <a:r>
              <a:rPr lang="en-US" dirty="0"/>
              <a:t>Diffraction of matter</a:t>
            </a:r>
          </a:p>
        </p:txBody>
      </p:sp>
      <p:sp>
        <p:nvSpPr>
          <p:cNvPr id="3" name="Content Placeholder 2">
            <a:extLst>
              <a:ext uri="{FF2B5EF4-FFF2-40B4-BE49-F238E27FC236}">
                <a16:creationId xmlns:a16="http://schemas.microsoft.com/office/drawing/2014/main" id="{FC261868-68CA-4C6E-93D9-E318B84DE712}"/>
              </a:ext>
            </a:extLst>
          </p:cNvPr>
          <p:cNvSpPr>
            <a:spLocks noGrp="1"/>
          </p:cNvSpPr>
          <p:nvPr>
            <p:ph idx="1"/>
          </p:nvPr>
        </p:nvSpPr>
        <p:spPr/>
        <p:txBody>
          <a:bodyPr/>
          <a:lstStyle/>
          <a:p>
            <a:r>
              <a:rPr lang="en-US" dirty="0"/>
              <a:t>Matter behaves in a wave-like way when the obstacles it encounters are of a similar size or smaller than the de Broglie wavelength of the matter</a:t>
            </a:r>
            <a:endParaRPr lang="en-US" dirty="0">
              <a:hlinkClick r:id="rId3"/>
            </a:endParaRPr>
          </a:p>
          <a:p>
            <a:endParaRPr lang="en-US" dirty="0">
              <a:hlinkClick r:id="rId3"/>
            </a:endParaRPr>
          </a:p>
          <a:p>
            <a:endParaRPr lang="en-US" dirty="0">
              <a:hlinkClick r:id="rId3"/>
            </a:endParaRPr>
          </a:p>
          <a:p>
            <a:r>
              <a:rPr lang="en-AU" sz="2800" dirty="0" err="1">
                <a:hlinkClick r:id="rId4"/>
              </a:rPr>
              <a:t>Phet</a:t>
            </a:r>
            <a:r>
              <a:rPr lang="en-AU" sz="2800" dirty="0">
                <a:hlinkClick r:id="rId4"/>
              </a:rPr>
              <a:t> interference and diffraction</a:t>
            </a:r>
            <a:endParaRPr lang="en-US" dirty="0"/>
          </a:p>
        </p:txBody>
      </p:sp>
      <p:pic>
        <p:nvPicPr>
          <p:cNvPr id="5" name="Picture 2">
            <a:extLst>
              <a:ext uri="{FF2B5EF4-FFF2-40B4-BE49-F238E27FC236}">
                <a16:creationId xmlns:a16="http://schemas.microsoft.com/office/drawing/2014/main" id="{215E77E7-2114-48EF-9A6E-6473B9E325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9802" y="2734596"/>
            <a:ext cx="5419899" cy="3925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5408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788C2-D8AA-484E-A4CD-7F15E8A07581}"/>
              </a:ext>
            </a:extLst>
          </p:cNvPr>
          <p:cNvSpPr>
            <a:spLocks noGrp="1"/>
          </p:cNvSpPr>
          <p:nvPr>
            <p:ph type="title"/>
          </p:nvPr>
        </p:nvSpPr>
        <p:spPr/>
        <p:txBody>
          <a:bodyPr/>
          <a:lstStyle/>
          <a:p>
            <a:r>
              <a:rPr lang="en-US" dirty="0"/>
              <a:t>Wave-like nature of electrons in atoms and absorption and emission spectra</a:t>
            </a:r>
          </a:p>
        </p:txBody>
      </p:sp>
      <p:pic>
        <p:nvPicPr>
          <p:cNvPr id="5" name="Content Placeholder 4" descr="https://encrypted-tbn1.google.com/images?q=tbn:ANd9GcSXkG7fdpX6zlTqtJvENb_y_pKPH_0r8ixO4HsRgLmyDDgsKEJa">
            <a:extLst>
              <a:ext uri="{FF2B5EF4-FFF2-40B4-BE49-F238E27FC236}">
                <a16:creationId xmlns:a16="http://schemas.microsoft.com/office/drawing/2014/main" id="{F179AA58-0468-4122-8CB1-4E969B8BBA6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3108419" y="3308552"/>
            <a:ext cx="2695575" cy="169545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3675F43C-E116-4A3A-8B30-F3A9831FA621}"/>
              </a:ext>
            </a:extLst>
          </p:cNvPr>
          <p:cNvSpPr>
            <a:spLocks noGrp="1"/>
          </p:cNvSpPr>
          <p:nvPr>
            <p:ph sz="half" idx="2"/>
          </p:nvPr>
        </p:nvSpPr>
        <p:spPr>
          <a:xfrm>
            <a:off x="6178295" y="1690687"/>
            <a:ext cx="5181600" cy="5103827"/>
          </a:xfrm>
        </p:spPr>
        <p:txBody>
          <a:bodyPr>
            <a:normAutofit fontScale="92500" lnSpcReduction="20000"/>
          </a:bodyPr>
          <a:lstStyle/>
          <a:p>
            <a:pPr marL="0" indent="0">
              <a:buNone/>
            </a:pPr>
            <a:r>
              <a:rPr lang="en-US" dirty="0"/>
              <a:t>How is this possible? </a:t>
            </a:r>
          </a:p>
          <a:p>
            <a:pPr marL="0" indent="0">
              <a:buNone/>
            </a:pPr>
            <a:r>
              <a:rPr lang="en-US" dirty="0"/>
              <a:t>Electrons form standing waves with particular discrete energies. Transitions between standing waves occur by emitting or absorbing photons.</a:t>
            </a:r>
          </a:p>
          <a:p>
            <a:pPr marL="0" indent="0">
              <a:buNone/>
            </a:pPr>
            <a:r>
              <a:rPr lang="en-US" dirty="0" err="1">
                <a:hlinkClick r:id="rId4"/>
              </a:rPr>
              <a:t>Phet</a:t>
            </a:r>
            <a:r>
              <a:rPr lang="en-US" dirty="0">
                <a:hlinkClick r:id="rId4"/>
              </a:rPr>
              <a:t> Discharge lamps</a:t>
            </a: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Model: electrons form standing waves in atoms.</a:t>
            </a:r>
          </a:p>
        </p:txBody>
      </p:sp>
      <p:pic>
        <p:nvPicPr>
          <p:cNvPr id="8" name="Picture 2">
            <a:extLst>
              <a:ext uri="{FF2B5EF4-FFF2-40B4-BE49-F238E27FC236}">
                <a16:creationId xmlns:a16="http://schemas.microsoft.com/office/drawing/2014/main" id="{72BABDA4-B47B-424F-9572-D0E92AD158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2211" y="5112948"/>
            <a:ext cx="4324027" cy="1681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ontent Placeholder 5">
            <a:extLst>
              <a:ext uri="{FF2B5EF4-FFF2-40B4-BE49-F238E27FC236}">
                <a16:creationId xmlns:a16="http://schemas.microsoft.com/office/drawing/2014/main" id="{00E7E2AC-231A-459F-A025-43EDF4969C39}"/>
              </a:ext>
            </a:extLst>
          </p:cNvPr>
          <p:cNvSpPr txBox="1">
            <a:spLocks/>
          </p:cNvSpPr>
          <p:nvPr/>
        </p:nvSpPr>
        <p:spPr>
          <a:xfrm>
            <a:off x="517619" y="1690688"/>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Atoms absorb only light corresponding to specific energies and electrically excited atoms only emit light corresponding to specific energies</a:t>
            </a:r>
            <a:endParaRPr lang="en-US" dirty="0"/>
          </a:p>
        </p:txBody>
      </p:sp>
      <p:pic>
        <p:nvPicPr>
          <p:cNvPr id="11" name="Picture 2" descr="D:\Users\gkathryn\Pictures\Physics\deBroglie-1024x361.png">
            <a:extLst>
              <a:ext uri="{FF2B5EF4-FFF2-40B4-BE49-F238E27FC236}">
                <a16:creationId xmlns:a16="http://schemas.microsoft.com/office/drawing/2014/main" id="{63363319-059C-4383-9B64-3C65771FC1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8295" y="4149301"/>
            <a:ext cx="4848830" cy="1709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7763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CAA7F-2D06-46C1-B72E-CBF7355CF00A}"/>
              </a:ext>
            </a:extLst>
          </p:cNvPr>
          <p:cNvSpPr>
            <a:spLocks noGrp="1"/>
          </p:cNvSpPr>
          <p:nvPr>
            <p:ph type="title"/>
          </p:nvPr>
        </p:nvSpPr>
        <p:spPr/>
        <p:txBody>
          <a:bodyPr/>
          <a:lstStyle/>
          <a:p>
            <a:r>
              <a:rPr lang="en-US" dirty="0"/>
              <a:t>Wave-particle duality: 2 slit interference experiment with single photons or electrons</a:t>
            </a:r>
          </a:p>
        </p:txBody>
      </p:sp>
      <p:sp>
        <p:nvSpPr>
          <p:cNvPr id="3" name="Content Placeholder 2">
            <a:extLst>
              <a:ext uri="{FF2B5EF4-FFF2-40B4-BE49-F238E27FC236}">
                <a16:creationId xmlns:a16="http://schemas.microsoft.com/office/drawing/2014/main" id="{BC7A2D39-24F9-4E91-8473-E996A04DFFE1}"/>
              </a:ext>
            </a:extLst>
          </p:cNvPr>
          <p:cNvSpPr>
            <a:spLocks noGrp="1"/>
          </p:cNvSpPr>
          <p:nvPr>
            <p:ph idx="1"/>
          </p:nvPr>
        </p:nvSpPr>
        <p:spPr>
          <a:xfrm>
            <a:off x="838200" y="1825625"/>
            <a:ext cx="7571048" cy="4351338"/>
          </a:xfrm>
        </p:spPr>
        <p:txBody>
          <a:bodyPr>
            <a:normAutofit fontScale="92500" lnSpcReduction="10000"/>
          </a:bodyPr>
          <a:lstStyle/>
          <a:p>
            <a:r>
              <a:rPr lang="en-US" dirty="0">
                <a:hlinkClick r:id="rId3"/>
              </a:rPr>
              <a:t>Wolfram simulation of 2 slit experiment with single photons or electrons</a:t>
            </a:r>
            <a:endParaRPr lang="en-US" dirty="0"/>
          </a:p>
          <a:p>
            <a:endParaRPr lang="en-US" dirty="0"/>
          </a:p>
          <a:p>
            <a:r>
              <a:rPr lang="en-US" dirty="0"/>
              <a:t>White dots on the image correspond to single electrons arriving at the detector after passing through two very narrow slits approx. 10nm apart.</a:t>
            </a:r>
          </a:p>
          <a:p>
            <a:r>
              <a:rPr lang="en-US" dirty="0"/>
              <a:t>Interference pattern gradually becomes apparent as more electrons are detected.</a:t>
            </a:r>
          </a:p>
          <a:p>
            <a:r>
              <a:rPr lang="en-US" dirty="0"/>
              <a:t>Electrons are being fired and detected as particles, but when they pass through the slits they are behaving in a wave-like manner.</a:t>
            </a:r>
          </a:p>
        </p:txBody>
      </p:sp>
      <p:pic>
        <p:nvPicPr>
          <p:cNvPr id="4" name="Picture 3" descr="electron_diffraction.pdf - Adobe Reader">
            <a:extLst>
              <a:ext uri="{FF2B5EF4-FFF2-40B4-BE49-F238E27FC236}">
                <a16:creationId xmlns:a16="http://schemas.microsoft.com/office/drawing/2014/main" id="{5DBA3B2F-C8D0-4910-A99B-F322C97A1731}"/>
              </a:ext>
            </a:extLst>
          </p:cNvPr>
          <p:cNvPicPr>
            <a:picLocks noChangeAspect="1"/>
          </p:cNvPicPr>
          <p:nvPr/>
        </p:nvPicPr>
        <p:blipFill rotWithShape="1">
          <a:blip r:embed="rId4">
            <a:extLst>
              <a:ext uri="{28A0092B-C50C-407E-A947-70E740481C1C}">
                <a14:useLocalDpi xmlns:a14="http://schemas.microsoft.com/office/drawing/2010/main" val="0"/>
              </a:ext>
            </a:extLst>
          </a:blip>
          <a:srcRect l="45625" t="20314" r="26667" b="2415"/>
          <a:stretch/>
        </p:blipFill>
        <p:spPr>
          <a:xfrm>
            <a:off x="8595228" y="2092271"/>
            <a:ext cx="2285712" cy="4479186"/>
          </a:xfrm>
          <a:prstGeom prst="rect">
            <a:avLst/>
          </a:prstGeom>
        </p:spPr>
      </p:pic>
    </p:spTree>
    <p:extLst>
      <p:ext uri="{BB962C8B-B14F-4D97-AF65-F5344CB8AC3E}">
        <p14:creationId xmlns:p14="http://schemas.microsoft.com/office/powerpoint/2010/main" val="4733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A9158-0A84-491F-9B8B-AD26B53E7DF2}"/>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5AB13780-311F-4717-84D8-6068AA01ACCC}"/>
              </a:ext>
            </a:extLst>
          </p:cNvPr>
          <p:cNvSpPr>
            <a:spLocks noGrp="1"/>
          </p:cNvSpPr>
          <p:nvPr>
            <p:ph idx="1"/>
          </p:nvPr>
        </p:nvSpPr>
        <p:spPr/>
        <p:txBody>
          <a:bodyPr>
            <a:normAutofit/>
          </a:bodyPr>
          <a:lstStyle/>
          <a:p>
            <a:r>
              <a:rPr lang="en-US"/>
              <a:t>An </a:t>
            </a:r>
            <a:r>
              <a:rPr lang="en-US" dirty="0"/>
              <a:t>understanding of the nature of waves and how to add them enables understanding of constructive and destructive interference, standing waves and resonance</a:t>
            </a:r>
            <a:r>
              <a:rPr lang="en-US"/>
              <a:t>. </a:t>
            </a:r>
          </a:p>
          <a:p>
            <a:r>
              <a:rPr lang="en-US" dirty="0"/>
              <a:t>Diffraction is observed wherever waves encounter obstacles or gaps in barriers. Nature of the diffraction is affected by </a:t>
            </a:r>
            <a:r>
              <a:rPr lang="el-GR" dirty="0"/>
              <a:t>λ</a:t>
            </a:r>
            <a:r>
              <a:rPr lang="en-US" dirty="0"/>
              <a:t>/w. Diffraction is evidence of wave-</a:t>
            </a:r>
            <a:r>
              <a:rPr lang="en-US" dirty="0" err="1"/>
              <a:t>behaviour</a:t>
            </a:r>
            <a:r>
              <a:rPr lang="en-US" dirty="0"/>
              <a:t>.</a:t>
            </a:r>
          </a:p>
          <a:p>
            <a:r>
              <a:rPr lang="en-US" dirty="0"/>
              <a:t>Need to distinguish between features of particle and wave models for both light and matter, so that can clearly apply to explaining the photo-electric effect, absorption and emission spectra and single particle two slit interference experiments</a:t>
            </a:r>
          </a:p>
        </p:txBody>
      </p:sp>
    </p:spTree>
    <p:extLst>
      <p:ext uri="{BB962C8B-B14F-4D97-AF65-F5344CB8AC3E}">
        <p14:creationId xmlns:p14="http://schemas.microsoft.com/office/powerpoint/2010/main" val="3285118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Research on misconceptions: </a:t>
            </a:r>
            <a:br>
              <a:rPr lang="en-US" dirty="0"/>
            </a:br>
            <a:r>
              <a:rPr lang="en-US" dirty="0"/>
              <a:t>What students actually think about waves (</a:t>
            </a:r>
            <a:r>
              <a:rPr lang="en-US" dirty="0" err="1"/>
              <a:t>Witmann</a:t>
            </a:r>
            <a:r>
              <a:rPr lang="en-US" dirty="0"/>
              <a:t> et al)</a:t>
            </a:r>
            <a:endParaRPr lang="en-AU" dirty="0"/>
          </a:p>
        </p:txBody>
      </p:sp>
      <p:sp>
        <p:nvSpPr>
          <p:cNvPr id="3" name="Content Placeholder 2"/>
          <p:cNvSpPr>
            <a:spLocks noGrp="1"/>
          </p:cNvSpPr>
          <p:nvPr>
            <p:ph idx="1"/>
          </p:nvPr>
        </p:nvSpPr>
        <p:spPr/>
        <p:txBody>
          <a:bodyPr/>
          <a:lstStyle/>
          <a:p>
            <a:r>
              <a:rPr lang="en-AU" dirty="0"/>
              <a:t>The greater the amplitude of an initial pulse, the faster it will move</a:t>
            </a:r>
          </a:p>
          <a:p>
            <a:endParaRPr lang="en-AU" dirty="0"/>
          </a:p>
          <a:p>
            <a:r>
              <a:rPr lang="en-AU" dirty="0"/>
              <a:t>The higher the frequency of a wave, the faster it will move</a:t>
            </a:r>
          </a:p>
          <a:p>
            <a:pPr marL="0" indent="0">
              <a:buNone/>
            </a:pPr>
            <a:endParaRPr lang="en-US" dirty="0"/>
          </a:p>
          <a:p>
            <a:pPr marL="0" indent="0">
              <a:buNone/>
            </a:pPr>
            <a:r>
              <a:rPr lang="en-US" dirty="0"/>
              <a:t>Found that students have a </a:t>
            </a:r>
            <a:r>
              <a:rPr lang="en-US" b="1" dirty="0"/>
              <a:t>particle-like picture of waves</a:t>
            </a:r>
            <a:r>
              <a:rPr lang="en-US" dirty="0"/>
              <a:t>, leading to the above alternate conceptions.</a:t>
            </a:r>
            <a:endParaRPr lang="en-AU" dirty="0"/>
          </a:p>
        </p:txBody>
      </p:sp>
    </p:spTree>
    <p:extLst>
      <p:ext uri="{BB962C8B-B14F-4D97-AF65-F5344CB8AC3E}">
        <p14:creationId xmlns:p14="http://schemas.microsoft.com/office/powerpoint/2010/main" val="3521384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Unresolved questions for students as found by A Coetzee in research on alternate conceptions of interference and diffraction.</a:t>
            </a:r>
            <a:endParaRPr lang="en-AU" dirty="0"/>
          </a:p>
        </p:txBody>
      </p:sp>
      <p:pic>
        <p:nvPicPr>
          <p:cNvPr id="4" name="Content Placeholder 3"/>
          <p:cNvPicPr>
            <a:picLocks noGrp="1" noChangeAspect="1"/>
          </p:cNvPicPr>
          <p:nvPr>
            <p:ph idx="1"/>
          </p:nvPr>
        </p:nvPicPr>
        <p:blipFill>
          <a:blip r:embed="rId2"/>
          <a:stretch>
            <a:fillRect/>
          </a:stretch>
        </p:blipFill>
        <p:spPr>
          <a:xfrm>
            <a:off x="3109912" y="2767806"/>
            <a:ext cx="5972175" cy="2466975"/>
          </a:xfrm>
          <a:prstGeom prst="rect">
            <a:avLst/>
          </a:prstGeom>
        </p:spPr>
      </p:pic>
    </p:spTree>
    <p:extLst>
      <p:ext uri="{BB962C8B-B14F-4D97-AF65-F5344CB8AC3E}">
        <p14:creationId xmlns:p14="http://schemas.microsoft.com/office/powerpoint/2010/main" val="3539361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Superposition and constructive and destructive interference</a:t>
            </a:r>
            <a:endParaRPr lang="en-AU" dirty="0"/>
          </a:p>
        </p:txBody>
      </p:sp>
      <p:pic>
        <p:nvPicPr>
          <p:cNvPr id="4" name="Content Placeholder 3"/>
          <p:cNvPicPr>
            <a:picLocks noGrp="1" noChangeAspect="1"/>
          </p:cNvPicPr>
          <p:nvPr>
            <p:ph idx="1"/>
          </p:nvPr>
        </p:nvPicPr>
        <p:blipFill>
          <a:blip r:embed="rId2"/>
          <a:stretch>
            <a:fillRect/>
          </a:stretch>
        </p:blipFill>
        <p:spPr>
          <a:xfrm>
            <a:off x="2204884" y="1690688"/>
            <a:ext cx="8148484" cy="4587584"/>
          </a:xfrm>
          <a:prstGeom prst="rect">
            <a:avLst/>
          </a:prstGeom>
        </p:spPr>
      </p:pic>
    </p:spTree>
    <p:extLst>
      <p:ext uri="{BB962C8B-B14F-4D97-AF65-F5344CB8AC3E}">
        <p14:creationId xmlns:p14="http://schemas.microsoft.com/office/powerpoint/2010/main" val="3185026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Nice websites</a:t>
            </a:r>
            <a:endParaRPr lang="en-AU" dirty="0"/>
          </a:p>
        </p:txBody>
      </p:sp>
      <p:sp>
        <p:nvSpPr>
          <p:cNvPr id="3" name="Content Placeholder 2"/>
          <p:cNvSpPr>
            <a:spLocks noGrp="1"/>
          </p:cNvSpPr>
          <p:nvPr>
            <p:ph idx="1"/>
          </p:nvPr>
        </p:nvSpPr>
        <p:spPr/>
        <p:txBody>
          <a:bodyPr/>
          <a:lstStyle/>
          <a:p>
            <a:r>
              <a:rPr lang="en-AU" dirty="0">
                <a:hlinkClick r:id="rId2"/>
              </a:rPr>
              <a:t>http://salfordacoustics.co.uk/sound-waves/diffraction/diffraction-grating</a:t>
            </a:r>
            <a:endParaRPr lang="en-AU" dirty="0"/>
          </a:p>
          <a:p>
            <a:endParaRPr lang="en-US" dirty="0"/>
          </a:p>
          <a:p>
            <a:r>
              <a:rPr lang="en-US" i="1" dirty="0">
                <a:hlinkClick r:id="rId3"/>
              </a:rPr>
              <a:t>http://www.physics.umd.edu/perg/papers/wittmann/seminartalk/sld001.htm</a:t>
            </a:r>
            <a:endParaRPr lang="en-US" i="1" dirty="0"/>
          </a:p>
          <a:p>
            <a:endParaRPr lang="en-AU" dirty="0"/>
          </a:p>
        </p:txBody>
      </p:sp>
    </p:spTree>
    <p:extLst>
      <p:ext uri="{BB962C8B-B14F-4D97-AF65-F5344CB8AC3E}">
        <p14:creationId xmlns:p14="http://schemas.microsoft.com/office/powerpoint/2010/main" val="19684753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Research on misconceptions regarding waves and a wave-like model of light.</a:t>
            </a:r>
            <a:endParaRPr lang="en-AU" dirty="0"/>
          </a:p>
        </p:txBody>
      </p:sp>
      <p:sp>
        <p:nvSpPr>
          <p:cNvPr id="5" name="Content Placeholder 4"/>
          <p:cNvSpPr>
            <a:spLocks noGrp="1"/>
          </p:cNvSpPr>
          <p:nvPr>
            <p:ph idx="1"/>
          </p:nvPr>
        </p:nvSpPr>
        <p:spPr>
          <a:xfrm>
            <a:off x="838200" y="1592826"/>
            <a:ext cx="10515600" cy="5132439"/>
          </a:xfrm>
        </p:spPr>
        <p:txBody>
          <a:bodyPr>
            <a:normAutofit fontScale="92500" lnSpcReduction="20000"/>
          </a:bodyPr>
          <a:lstStyle/>
          <a:p>
            <a:pPr marL="0" indent="0">
              <a:buNone/>
            </a:pPr>
            <a:r>
              <a:rPr lang="en-US" dirty="0"/>
              <a:t>M.C. </a:t>
            </a:r>
            <a:r>
              <a:rPr lang="en-US" dirty="0" err="1"/>
              <a:t>Wittmann</a:t>
            </a:r>
            <a:r>
              <a:rPr lang="en-US" dirty="0"/>
              <a:t>, R. Steinberg and E.F. </a:t>
            </a:r>
            <a:r>
              <a:rPr lang="en-US" dirty="0" err="1"/>
              <a:t>Redish</a:t>
            </a:r>
            <a:r>
              <a:rPr lang="en-US" dirty="0"/>
              <a:t> (1999) “Making Sense of How Students Make Sense of Mechanical Waves”, </a:t>
            </a:r>
            <a:r>
              <a:rPr lang="en-US" i="1" dirty="0"/>
              <a:t>The Physics Teacher</a:t>
            </a:r>
          </a:p>
          <a:p>
            <a:pPr marL="0" indent="0">
              <a:buNone/>
            </a:pPr>
            <a:r>
              <a:rPr lang="en-US" i="1" dirty="0"/>
              <a:t>Also presentation </a:t>
            </a:r>
            <a:r>
              <a:rPr lang="en-US" i="1" dirty="0">
                <a:hlinkClick r:id="rId2"/>
              </a:rPr>
              <a:t>http://www.physics.umd.edu/perg/papers/wittmann/seminartalk/sld001.htm</a:t>
            </a:r>
            <a:endParaRPr lang="en-US" i="1" dirty="0"/>
          </a:p>
          <a:p>
            <a:pPr marL="0" indent="0">
              <a:buNone/>
            </a:pPr>
            <a:endParaRPr lang="en-US" dirty="0"/>
          </a:p>
          <a:p>
            <a:pPr marL="0" indent="0">
              <a:buNone/>
            </a:pPr>
            <a:r>
              <a:rPr lang="en-US" dirty="0"/>
              <a:t>A. Coetzee (1998) “Alternate Conceptions concerning Interference and Diffraction of Light” submitted in fulfilment of Masters Thesis at University of the Witwatersrand, </a:t>
            </a:r>
            <a:r>
              <a:rPr lang="en-US" dirty="0" err="1"/>
              <a:t>Johannesberg</a:t>
            </a:r>
            <a:r>
              <a:rPr lang="en-US" dirty="0"/>
              <a:t>.  </a:t>
            </a:r>
            <a:r>
              <a:rPr lang="en-US" dirty="0">
                <a:hlinkClick r:id="rId3"/>
              </a:rPr>
              <a:t>link to published paper</a:t>
            </a:r>
            <a:endParaRPr lang="en-US" dirty="0"/>
          </a:p>
          <a:p>
            <a:pPr marL="0" indent="0">
              <a:buNone/>
            </a:pPr>
            <a:endParaRPr lang="en-US" dirty="0"/>
          </a:p>
          <a:p>
            <a:pPr marL="0" indent="0">
              <a:buNone/>
            </a:pPr>
            <a:r>
              <a:rPr lang="en-US" dirty="0"/>
              <a:t>Mechanical Wave Concept Survey (developed by </a:t>
            </a:r>
            <a:r>
              <a:rPr lang="en-US" dirty="0" err="1"/>
              <a:t>Manjula</a:t>
            </a:r>
            <a:r>
              <a:rPr lang="en-US" dirty="0"/>
              <a:t> Sharma and Ian Johnston from University of Sydney amongst others, available from </a:t>
            </a:r>
            <a:r>
              <a:rPr lang="en-US" dirty="0" err="1"/>
              <a:t>PhysPort</a:t>
            </a:r>
            <a:r>
              <a:rPr lang="en-US" dirty="0"/>
              <a:t>)</a:t>
            </a:r>
          </a:p>
          <a:p>
            <a:pPr marL="0" indent="0">
              <a:buNone/>
            </a:pPr>
            <a:endParaRPr lang="en-US" dirty="0"/>
          </a:p>
          <a:p>
            <a:pPr marL="0" indent="0">
              <a:buNone/>
            </a:pPr>
            <a:r>
              <a:rPr lang="en-US" dirty="0"/>
              <a:t>Wave Diagnostic Test (available from </a:t>
            </a:r>
            <a:r>
              <a:rPr lang="en-US" dirty="0" err="1"/>
              <a:t>PhysPort</a:t>
            </a:r>
            <a:r>
              <a:rPr lang="en-US" dirty="0"/>
              <a:t>)</a:t>
            </a:r>
            <a:endParaRPr lang="en-AU" dirty="0"/>
          </a:p>
        </p:txBody>
      </p:sp>
    </p:spTree>
    <p:extLst>
      <p:ext uri="{BB962C8B-B14F-4D97-AF65-F5344CB8AC3E}">
        <p14:creationId xmlns:p14="http://schemas.microsoft.com/office/powerpoint/2010/main" val="1823413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24">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26">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28">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AE92113-F67D-422B-9523-91A28038A747}"/>
              </a:ext>
            </a:extLst>
          </p:cNvPr>
          <p:cNvSpPr>
            <a:spLocks noGrp="1"/>
          </p:cNvSpPr>
          <p:nvPr>
            <p:ph type="title"/>
          </p:nvPr>
        </p:nvSpPr>
        <p:spPr>
          <a:xfrm>
            <a:off x="804671" y="640263"/>
            <a:ext cx="3284331" cy="5254510"/>
          </a:xfrm>
        </p:spPr>
        <p:txBody>
          <a:bodyPr>
            <a:normAutofit/>
          </a:bodyPr>
          <a:lstStyle/>
          <a:p>
            <a:r>
              <a:rPr lang="en-US"/>
              <a:t>U4 AOS 1 Modified Study Design 2020</a:t>
            </a:r>
            <a:endParaRPr lang="en-US" dirty="0"/>
          </a:p>
        </p:txBody>
      </p:sp>
      <p:sp>
        <p:nvSpPr>
          <p:cNvPr id="3" name="Content Placeholder 2">
            <a:extLst>
              <a:ext uri="{FF2B5EF4-FFF2-40B4-BE49-F238E27FC236}">
                <a16:creationId xmlns:a16="http://schemas.microsoft.com/office/drawing/2014/main" id="{0B4013E0-48AD-4765-B2A0-5C8E8BB8DE5B}"/>
              </a:ext>
            </a:extLst>
          </p:cNvPr>
          <p:cNvSpPr>
            <a:spLocks noGrp="1"/>
          </p:cNvSpPr>
          <p:nvPr>
            <p:ph idx="1"/>
          </p:nvPr>
        </p:nvSpPr>
        <p:spPr>
          <a:xfrm>
            <a:off x="5203401" y="801745"/>
            <a:ext cx="6714796" cy="5254510"/>
          </a:xfrm>
        </p:spPr>
        <p:txBody>
          <a:bodyPr anchor="ctr">
            <a:noAutofit/>
          </a:bodyPr>
          <a:lstStyle/>
          <a:p>
            <a:pPr marL="0" indent="0">
              <a:buNone/>
            </a:pPr>
            <a:r>
              <a:rPr lang="en-US" sz="1800" b="1" dirty="0">
                <a:solidFill>
                  <a:schemeClr val="bg1"/>
                </a:solidFill>
              </a:rPr>
              <a:t>Properties of Mechanical Waves</a:t>
            </a:r>
          </a:p>
          <a:p>
            <a:r>
              <a:rPr lang="en-US" sz="1800" strike="sngStrike" dirty="0">
                <a:solidFill>
                  <a:schemeClr val="bg1"/>
                </a:solidFill>
                <a:highlight>
                  <a:srgbClr val="FFFF00"/>
                </a:highlight>
              </a:rPr>
              <a:t>explain a wave as the transmission of energy through a medium without the net transfer of matter </a:t>
            </a:r>
          </a:p>
          <a:p>
            <a:pPr marL="0" indent="0">
              <a:buNone/>
            </a:pPr>
            <a:r>
              <a:rPr lang="en-US" sz="1800" dirty="0">
                <a:solidFill>
                  <a:schemeClr val="bg1"/>
                </a:solidFill>
              </a:rPr>
              <a:t>• </a:t>
            </a:r>
            <a:r>
              <a:rPr lang="en-US" sz="1800" strike="sngStrike" dirty="0">
                <a:solidFill>
                  <a:schemeClr val="bg1"/>
                </a:solidFill>
              </a:rPr>
              <a:t>distinguish between </a:t>
            </a:r>
            <a:r>
              <a:rPr lang="en-US" sz="1800" strike="sngStrike" dirty="0">
                <a:solidFill>
                  <a:schemeClr val="bg1"/>
                </a:solidFill>
                <a:highlight>
                  <a:srgbClr val="FFFF00"/>
                </a:highlight>
              </a:rPr>
              <a:t>transverse</a:t>
            </a:r>
            <a:r>
              <a:rPr lang="en-US" sz="1800" strike="sngStrike" dirty="0">
                <a:solidFill>
                  <a:schemeClr val="bg1"/>
                </a:solidFill>
              </a:rPr>
              <a:t> and longitudinal waves</a:t>
            </a:r>
            <a:r>
              <a:rPr lang="en-US" sz="1800" dirty="0">
                <a:solidFill>
                  <a:schemeClr val="bg1"/>
                </a:solidFill>
              </a:rPr>
              <a:t> </a:t>
            </a:r>
          </a:p>
          <a:p>
            <a:pPr marL="0" indent="0">
              <a:buNone/>
            </a:pPr>
            <a:r>
              <a:rPr lang="en-US" sz="1800" dirty="0">
                <a:solidFill>
                  <a:schemeClr val="bg1"/>
                </a:solidFill>
              </a:rPr>
              <a:t>• identify the amplitude, wavelength, period and frequency of waves </a:t>
            </a:r>
          </a:p>
          <a:p>
            <a:pPr marL="0" indent="0">
              <a:buNone/>
            </a:pPr>
            <a:r>
              <a:rPr lang="en-US" sz="1800" dirty="0">
                <a:solidFill>
                  <a:schemeClr val="bg1"/>
                </a:solidFill>
              </a:rPr>
              <a:t>• calculate the wavelength, frequency, period and speed of travel of waves using: T = 1/f, v = f λ</a:t>
            </a:r>
          </a:p>
          <a:p>
            <a:pPr marL="0" indent="0">
              <a:buNone/>
            </a:pPr>
            <a:r>
              <a:rPr lang="en-US" sz="1800" dirty="0">
                <a:solidFill>
                  <a:schemeClr val="bg1"/>
                </a:solidFill>
              </a:rPr>
              <a:t>• </a:t>
            </a:r>
            <a:r>
              <a:rPr lang="en-US" sz="1800" strike="sngStrike" dirty="0">
                <a:solidFill>
                  <a:schemeClr val="bg1"/>
                </a:solidFill>
              </a:rPr>
              <a:t>investigate and</a:t>
            </a:r>
            <a:r>
              <a:rPr lang="en-US" sz="1800" dirty="0">
                <a:solidFill>
                  <a:schemeClr val="bg1"/>
                </a:solidFill>
              </a:rPr>
              <a:t> </a:t>
            </a:r>
            <a:r>
              <a:rPr lang="en-US" sz="1800" dirty="0" err="1">
                <a:solidFill>
                  <a:schemeClr val="bg1"/>
                </a:solidFill>
              </a:rPr>
              <a:t>analyse</a:t>
            </a:r>
            <a:r>
              <a:rPr lang="en-US" sz="1800" dirty="0">
                <a:solidFill>
                  <a:schemeClr val="bg1"/>
                </a:solidFill>
              </a:rPr>
              <a:t> </a:t>
            </a:r>
            <a:r>
              <a:rPr lang="en-US" sz="1800" strike="sngStrike" dirty="0">
                <a:solidFill>
                  <a:schemeClr val="bg1"/>
                </a:solidFill>
              </a:rPr>
              <a:t>theoretically and practically </a:t>
            </a:r>
            <a:r>
              <a:rPr lang="en-US" sz="1800" dirty="0">
                <a:solidFill>
                  <a:schemeClr val="bg1"/>
                </a:solidFill>
              </a:rPr>
              <a:t>constructive and destructive interference from two sources with reference to coherent waves and path difference: </a:t>
            </a:r>
            <a:r>
              <a:rPr lang="en-US" sz="1800" dirty="0" err="1">
                <a:solidFill>
                  <a:schemeClr val="bg1"/>
                </a:solidFill>
              </a:rPr>
              <a:t>nλ</a:t>
            </a:r>
            <a:r>
              <a:rPr lang="en-US" sz="1800" dirty="0">
                <a:solidFill>
                  <a:schemeClr val="bg1"/>
                </a:solidFill>
              </a:rPr>
              <a:t> and (n - 1/2 )λ  respectively </a:t>
            </a:r>
          </a:p>
          <a:p>
            <a:pPr marL="0" indent="0">
              <a:buNone/>
            </a:pPr>
            <a:r>
              <a:rPr lang="en-US" sz="1800" dirty="0">
                <a:solidFill>
                  <a:schemeClr val="bg1"/>
                </a:solidFill>
              </a:rPr>
              <a:t>• </a:t>
            </a:r>
            <a:r>
              <a:rPr lang="en-US" sz="1800" strike="sngStrike" dirty="0">
                <a:solidFill>
                  <a:schemeClr val="bg1"/>
                </a:solidFill>
              </a:rPr>
              <a:t>explain qualitatively the Doppler effect </a:t>
            </a:r>
          </a:p>
          <a:p>
            <a:pPr marL="0" indent="0">
              <a:buNone/>
            </a:pPr>
            <a:r>
              <a:rPr lang="en-US" sz="1800" dirty="0">
                <a:solidFill>
                  <a:schemeClr val="bg1"/>
                </a:solidFill>
              </a:rPr>
              <a:t>• explain resonance as the superposition of a travelling wave and its reflection, and with reference to a forced oscillation matching the natural frequency of vibration </a:t>
            </a:r>
          </a:p>
          <a:p>
            <a:pPr marL="0" indent="0">
              <a:buNone/>
            </a:pPr>
            <a:r>
              <a:rPr lang="en-US" sz="1800" dirty="0">
                <a:solidFill>
                  <a:schemeClr val="bg1"/>
                </a:solidFill>
              </a:rPr>
              <a:t>• </a:t>
            </a:r>
            <a:r>
              <a:rPr lang="en-US" sz="1800" dirty="0" err="1">
                <a:solidFill>
                  <a:schemeClr val="bg1"/>
                </a:solidFill>
              </a:rPr>
              <a:t>analyse</a:t>
            </a:r>
            <a:r>
              <a:rPr lang="en-US" sz="1800" dirty="0">
                <a:solidFill>
                  <a:schemeClr val="bg1"/>
                </a:solidFill>
              </a:rPr>
              <a:t> the formation of standing waves in strings fixed at one or both ends </a:t>
            </a:r>
          </a:p>
          <a:p>
            <a:pPr marL="0" indent="0">
              <a:buNone/>
            </a:pPr>
            <a:r>
              <a:rPr lang="en-US" sz="1800" dirty="0">
                <a:solidFill>
                  <a:schemeClr val="bg1"/>
                </a:solidFill>
              </a:rPr>
              <a:t>• </a:t>
            </a:r>
            <a:r>
              <a:rPr lang="en-US" sz="1800" strike="sngStrike" dirty="0">
                <a:solidFill>
                  <a:schemeClr val="bg1"/>
                </a:solidFill>
              </a:rPr>
              <a:t>investigate and </a:t>
            </a:r>
            <a:r>
              <a:rPr lang="en-US" sz="1800" dirty="0">
                <a:solidFill>
                  <a:schemeClr val="bg1"/>
                </a:solidFill>
              </a:rPr>
              <a:t>explain </a:t>
            </a:r>
            <a:r>
              <a:rPr lang="en-US" sz="1800" strike="sngStrike" dirty="0">
                <a:solidFill>
                  <a:schemeClr val="bg1"/>
                </a:solidFill>
              </a:rPr>
              <a:t>theoretically and practically</a:t>
            </a:r>
            <a:r>
              <a:rPr lang="en-US" sz="1800" dirty="0">
                <a:solidFill>
                  <a:schemeClr val="bg1"/>
                </a:solidFill>
              </a:rPr>
              <a:t> diffraction as the directional spread of various frequencies with reference to different gap width or obstacle size, including the qualitative effect of changing the w/λ ratio. </a:t>
            </a:r>
          </a:p>
        </p:txBody>
      </p:sp>
    </p:spTree>
    <p:extLst>
      <p:ext uri="{BB962C8B-B14F-4D97-AF65-F5344CB8AC3E}">
        <p14:creationId xmlns:p14="http://schemas.microsoft.com/office/powerpoint/2010/main" val="1624865232"/>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6">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18">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0">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AE92113-F67D-422B-9523-91A28038A747}"/>
              </a:ext>
            </a:extLst>
          </p:cNvPr>
          <p:cNvSpPr>
            <a:spLocks noGrp="1"/>
          </p:cNvSpPr>
          <p:nvPr>
            <p:ph type="title"/>
          </p:nvPr>
        </p:nvSpPr>
        <p:spPr>
          <a:xfrm>
            <a:off x="804671" y="640263"/>
            <a:ext cx="3284331" cy="5254510"/>
          </a:xfrm>
        </p:spPr>
        <p:txBody>
          <a:bodyPr>
            <a:normAutofit/>
          </a:bodyPr>
          <a:lstStyle/>
          <a:p>
            <a:r>
              <a:rPr lang="en-US"/>
              <a:t>U4 AOS 1 Modified Study Design 2020</a:t>
            </a:r>
            <a:endParaRPr lang="en-US" dirty="0"/>
          </a:p>
        </p:txBody>
      </p:sp>
      <p:sp>
        <p:nvSpPr>
          <p:cNvPr id="3" name="Content Placeholder 2">
            <a:extLst>
              <a:ext uri="{FF2B5EF4-FFF2-40B4-BE49-F238E27FC236}">
                <a16:creationId xmlns:a16="http://schemas.microsoft.com/office/drawing/2014/main" id="{0B4013E0-48AD-4765-B2A0-5C8E8BB8DE5B}"/>
              </a:ext>
            </a:extLst>
          </p:cNvPr>
          <p:cNvSpPr>
            <a:spLocks noGrp="1"/>
          </p:cNvSpPr>
          <p:nvPr>
            <p:ph idx="1"/>
          </p:nvPr>
        </p:nvSpPr>
        <p:spPr>
          <a:xfrm>
            <a:off x="4892149" y="946354"/>
            <a:ext cx="7010548" cy="4965291"/>
          </a:xfrm>
        </p:spPr>
        <p:txBody>
          <a:bodyPr anchor="ctr">
            <a:noAutofit/>
          </a:bodyPr>
          <a:lstStyle/>
          <a:p>
            <a:pPr marL="0" indent="0">
              <a:buNone/>
            </a:pPr>
            <a:r>
              <a:rPr lang="en-US" sz="1700" b="1" dirty="0">
                <a:solidFill>
                  <a:schemeClr val="bg1"/>
                </a:solidFill>
              </a:rPr>
              <a:t>Light as a Wave</a:t>
            </a:r>
          </a:p>
          <a:p>
            <a:r>
              <a:rPr lang="en-US" sz="1700" dirty="0">
                <a:solidFill>
                  <a:schemeClr val="bg1"/>
                </a:solidFill>
              </a:rPr>
              <a:t>describe light as an electromagnetic wave which is produced by the acceleration of charges, which in turn produces changing electric fields and associated changing magnetic fields </a:t>
            </a:r>
          </a:p>
          <a:p>
            <a:pPr marL="0" indent="0">
              <a:buNone/>
            </a:pPr>
            <a:r>
              <a:rPr lang="en-US" sz="1700" dirty="0">
                <a:solidFill>
                  <a:schemeClr val="bg1"/>
                </a:solidFill>
              </a:rPr>
              <a:t>• identify that all electromagnetic waves travel at the same speed, c, in a vacuum </a:t>
            </a:r>
          </a:p>
          <a:p>
            <a:pPr marL="0" indent="0">
              <a:buNone/>
            </a:pPr>
            <a:r>
              <a:rPr lang="en-US" sz="1700" dirty="0">
                <a:solidFill>
                  <a:schemeClr val="bg1"/>
                </a:solidFill>
              </a:rPr>
              <a:t>• </a:t>
            </a:r>
            <a:r>
              <a:rPr lang="en-US" sz="1700" strike="sngStrike" dirty="0">
                <a:solidFill>
                  <a:schemeClr val="bg1"/>
                </a:solidFill>
              </a:rPr>
              <a:t>compare the wavelength and frequencies of different regions of the electromagnetic spectrum, including radio, microwave, infrared, visible, ultraviolet, x-ray and gamma, and identify the distinct uses each has in society </a:t>
            </a:r>
          </a:p>
          <a:p>
            <a:pPr marL="0" indent="0">
              <a:buNone/>
            </a:pPr>
            <a:r>
              <a:rPr lang="en-US" sz="1700" dirty="0">
                <a:solidFill>
                  <a:schemeClr val="bg1"/>
                </a:solidFill>
              </a:rPr>
              <a:t>• </a:t>
            </a:r>
            <a:r>
              <a:rPr lang="en-US" sz="1700" strike="sngStrike" dirty="0">
                <a:solidFill>
                  <a:schemeClr val="bg1"/>
                </a:solidFill>
              </a:rPr>
              <a:t>explain </a:t>
            </a:r>
            <a:r>
              <a:rPr lang="en-US" sz="1700" strike="sngStrike" dirty="0" err="1">
                <a:solidFill>
                  <a:schemeClr val="bg1"/>
                </a:solidFill>
              </a:rPr>
              <a:t>polarisation</a:t>
            </a:r>
            <a:r>
              <a:rPr lang="en-US" sz="1700" strike="sngStrike" dirty="0">
                <a:solidFill>
                  <a:schemeClr val="bg1"/>
                </a:solidFill>
              </a:rPr>
              <a:t> of visible light and its relation to a transverse wave model </a:t>
            </a:r>
          </a:p>
          <a:p>
            <a:pPr marL="0" indent="0">
              <a:buNone/>
            </a:pPr>
            <a:r>
              <a:rPr lang="en-US" sz="1700" dirty="0">
                <a:solidFill>
                  <a:schemeClr val="bg1"/>
                </a:solidFill>
              </a:rPr>
              <a:t>• </a:t>
            </a:r>
            <a:r>
              <a:rPr lang="en-US" sz="1700" strike="sngStrike" dirty="0">
                <a:solidFill>
                  <a:schemeClr val="bg1"/>
                </a:solidFill>
              </a:rPr>
              <a:t>investigate and </a:t>
            </a:r>
            <a:r>
              <a:rPr lang="en-US" sz="1700" strike="sngStrike" dirty="0" err="1">
                <a:solidFill>
                  <a:schemeClr val="bg1"/>
                </a:solidFill>
              </a:rPr>
              <a:t>analyse</a:t>
            </a:r>
            <a:r>
              <a:rPr lang="en-US" sz="1700" strike="sngStrike" dirty="0">
                <a:solidFill>
                  <a:schemeClr val="bg1"/>
                </a:solidFill>
              </a:rPr>
              <a:t> theoretically and practically the </a:t>
            </a:r>
            <a:r>
              <a:rPr lang="en-US" sz="1700" strike="sngStrike" dirty="0" err="1">
                <a:solidFill>
                  <a:schemeClr val="bg1"/>
                </a:solidFill>
              </a:rPr>
              <a:t>behaviour</a:t>
            </a:r>
            <a:r>
              <a:rPr lang="en-US" sz="1700" strike="sngStrike" dirty="0">
                <a:solidFill>
                  <a:schemeClr val="bg1"/>
                </a:solidFill>
              </a:rPr>
              <a:t> of waves including: – refraction using Snell’s Law: n</a:t>
            </a:r>
            <a:r>
              <a:rPr lang="en-US" sz="1700" strike="sngStrike" baseline="-25000" dirty="0">
                <a:solidFill>
                  <a:schemeClr val="bg1"/>
                </a:solidFill>
              </a:rPr>
              <a:t>1</a:t>
            </a:r>
            <a:r>
              <a:rPr lang="en-US" sz="1700" strike="sngStrike" dirty="0">
                <a:solidFill>
                  <a:schemeClr val="bg1"/>
                </a:solidFill>
              </a:rPr>
              <a:t> sin( </a:t>
            </a:r>
            <a:r>
              <a:rPr lang="el-GR" sz="1700" strike="sngStrike" dirty="0">
                <a:solidFill>
                  <a:schemeClr val="bg1"/>
                </a:solidFill>
              </a:rPr>
              <a:t>θ</a:t>
            </a:r>
            <a:r>
              <a:rPr lang="en-US" sz="1700" strike="sngStrike" baseline="-25000" dirty="0">
                <a:solidFill>
                  <a:schemeClr val="bg1"/>
                </a:solidFill>
              </a:rPr>
              <a:t>1</a:t>
            </a:r>
            <a:r>
              <a:rPr lang="en-US" sz="1700" strike="sngStrike" dirty="0">
                <a:solidFill>
                  <a:schemeClr val="bg1"/>
                </a:solidFill>
              </a:rPr>
              <a:t> ) = n</a:t>
            </a:r>
            <a:r>
              <a:rPr lang="en-US" sz="1700" strike="sngStrike" baseline="-25000" dirty="0">
                <a:solidFill>
                  <a:schemeClr val="bg1"/>
                </a:solidFill>
              </a:rPr>
              <a:t>2</a:t>
            </a:r>
            <a:r>
              <a:rPr lang="en-US" sz="1700" strike="sngStrike" dirty="0">
                <a:solidFill>
                  <a:schemeClr val="bg1"/>
                </a:solidFill>
              </a:rPr>
              <a:t> sin( </a:t>
            </a:r>
            <a:r>
              <a:rPr lang="el-GR" sz="1700" strike="sngStrike" dirty="0">
                <a:solidFill>
                  <a:schemeClr val="bg1"/>
                </a:solidFill>
              </a:rPr>
              <a:t>θ</a:t>
            </a:r>
            <a:r>
              <a:rPr lang="en-US" sz="1700" strike="sngStrike" baseline="-25000" dirty="0">
                <a:solidFill>
                  <a:schemeClr val="bg1"/>
                </a:solidFill>
              </a:rPr>
              <a:t>2</a:t>
            </a:r>
            <a:r>
              <a:rPr lang="en-US" sz="1700" strike="sngStrike" dirty="0">
                <a:solidFill>
                  <a:schemeClr val="bg1"/>
                </a:solidFill>
              </a:rPr>
              <a:t> ) and n</a:t>
            </a:r>
            <a:r>
              <a:rPr lang="en-US" sz="1700" strike="sngStrike" baseline="-25000" dirty="0">
                <a:solidFill>
                  <a:schemeClr val="bg1"/>
                </a:solidFill>
              </a:rPr>
              <a:t>1</a:t>
            </a:r>
            <a:r>
              <a:rPr lang="en-US" sz="1700" strike="sngStrike" dirty="0">
                <a:solidFill>
                  <a:schemeClr val="bg1"/>
                </a:solidFill>
              </a:rPr>
              <a:t> v</a:t>
            </a:r>
            <a:r>
              <a:rPr lang="en-US" sz="1700" strike="sngStrike" baseline="-25000" dirty="0">
                <a:solidFill>
                  <a:schemeClr val="bg1"/>
                </a:solidFill>
              </a:rPr>
              <a:t>1</a:t>
            </a:r>
            <a:r>
              <a:rPr lang="en-US" sz="1700" strike="sngStrike" dirty="0">
                <a:solidFill>
                  <a:schemeClr val="bg1"/>
                </a:solidFill>
              </a:rPr>
              <a:t> = n</a:t>
            </a:r>
            <a:r>
              <a:rPr lang="en-US" sz="1700" strike="sngStrike" baseline="-25000" dirty="0">
                <a:solidFill>
                  <a:schemeClr val="bg1"/>
                </a:solidFill>
              </a:rPr>
              <a:t>2</a:t>
            </a:r>
            <a:r>
              <a:rPr lang="en-US" sz="1700" strike="sngStrike" dirty="0">
                <a:solidFill>
                  <a:schemeClr val="bg1"/>
                </a:solidFill>
              </a:rPr>
              <a:t> v</a:t>
            </a:r>
            <a:r>
              <a:rPr lang="en-US" sz="1700" strike="sngStrike" baseline="-25000" dirty="0">
                <a:solidFill>
                  <a:schemeClr val="bg1"/>
                </a:solidFill>
              </a:rPr>
              <a:t>2</a:t>
            </a:r>
            <a:r>
              <a:rPr lang="en-US" sz="1700" strike="sngStrike" dirty="0">
                <a:solidFill>
                  <a:schemeClr val="bg1"/>
                </a:solidFill>
              </a:rPr>
              <a:t> – total internal reflection and critical angle including applications: n</a:t>
            </a:r>
            <a:r>
              <a:rPr lang="en-US" sz="1700" strike="sngStrike" baseline="-25000" dirty="0">
                <a:solidFill>
                  <a:schemeClr val="bg1"/>
                </a:solidFill>
              </a:rPr>
              <a:t>1</a:t>
            </a:r>
            <a:r>
              <a:rPr lang="en-US" sz="1700" strike="sngStrike" dirty="0">
                <a:solidFill>
                  <a:schemeClr val="bg1"/>
                </a:solidFill>
              </a:rPr>
              <a:t> sin(</a:t>
            </a:r>
            <a:r>
              <a:rPr lang="el-GR" sz="1700" strike="sngStrike" dirty="0">
                <a:solidFill>
                  <a:schemeClr val="bg1"/>
                </a:solidFill>
              </a:rPr>
              <a:t>θ</a:t>
            </a:r>
            <a:r>
              <a:rPr lang="en-US" sz="1700" strike="sngStrike" baseline="-25000" dirty="0">
                <a:solidFill>
                  <a:schemeClr val="bg1"/>
                </a:solidFill>
              </a:rPr>
              <a:t>c</a:t>
            </a:r>
            <a:r>
              <a:rPr lang="en-US" sz="1700" strike="sngStrike" dirty="0">
                <a:solidFill>
                  <a:schemeClr val="bg1"/>
                </a:solidFill>
              </a:rPr>
              <a:t> ) = n</a:t>
            </a:r>
            <a:r>
              <a:rPr lang="en-US" sz="1700" strike="sngStrike" baseline="-25000" dirty="0">
                <a:solidFill>
                  <a:schemeClr val="bg1"/>
                </a:solidFill>
              </a:rPr>
              <a:t>2</a:t>
            </a:r>
            <a:r>
              <a:rPr lang="en-US" sz="1700" strike="sngStrike" dirty="0">
                <a:solidFill>
                  <a:schemeClr val="bg1"/>
                </a:solidFill>
              </a:rPr>
              <a:t> sin(90°) </a:t>
            </a:r>
          </a:p>
          <a:p>
            <a:pPr marL="0" indent="0">
              <a:buNone/>
            </a:pPr>
            <a:r>
              <a:rPr lang="en-US" sz="1700" dirty="0">
                <a:solidFill>
                  <a:schemeClr val="bg1"/>
                </a:solidFill>
              </a:rPr>
              <a:t>• </a:t>
            </a:r>
            <a:r>
              <a:rPr lang="en-US" sz="1700" strike="sngStrike" dirty="0">
                <a:solidFill>
                  <a:schemeClr val="bg1"/>
                </a:solidFill>
              </a:rPr>
              <a:t>investigate and explain theoretically and practically </a:t>
            </a:r>
            <a:r>
              <a:rPr lang="en-US" sz="1700" strike="sngStrike" dirty="0" err="1">
                <a:solidFill>
                  <a:schemeClr val="bg1"/>
                </a:solidFill>
              </a:rPr>
              <a:t>colour</a:t>
            </a:r>
            <a:r>
              <a:rPr lang="en-US" sz="1700" strike="sngStrike" dirty="0">
                <a:solidFill>
                  <a:schemeClr val="bg1"/>
                </a:solidFill>
              </a:rPr>
              <a:t> dispersion in prisms and lenses with reference to refraction of the components of white light as they pass from one medium to another</a:t>
            </a:r>
          </a:p>
          <a:p>
            <a:pPr marL="0" indent="0">
              <a:buNone/>
            </a:pPr>
            <a:r>
              <a:rPr lang="en-US" sz="1700" dirty="0">
                <a:solidFill>
                  <a:schemeClr val="bg1"/>
                </a:solidFill>
              </a:rPr>
              <a:t>• explain the results of Young’s double slit experiment with reference to: </a:t>
            </a:r>
          </a:p>
          <a:p>
            <a:pPr marL="457200" lvl="1" indent="0">
              <a:buNone/>
            </a:pPr>
            <a:r>
              <a:rPr lang="en-US" sz="1700" dirty="0">
                <a:solidFill>
                  <a:schemeClr val="bg1"/>
                </a:solidFill>
              </a:rPr>
              <a:t>– evidence for the wave-like nature of light </a:t>
            </a:r>
          </a:p>
          <a:p>
            <a:pPr marL="457200" lvl="1" indent="0">
              <a:buNone/>
            </a:pPr>
            <a:r>
              <a:rPr lang="en-US" sz="1700" dirty="0">
                <a:solidFill>
                  <a:schemeClr val="bg1"/>
                </a:solidFill>
              </a:rPr>
              <a:t>– constructive and destructive interference of coherent waves in terms of path differences: </a:t>
            </a:r>
            <a:r>
              <a:rPr lang="en-US" sz="1700" dirty="0" err="1">
                <a:solidFill>
                  <a:schemeClr val="bg1"/>
                </a:solidFill>
              </a:rPr>
              <a:t>nλ</a:t>
            </a:r>
            <a:r>
              <a:rPr lang="en-US" sz="1700" dirty="0">
                <a:solidFill>
                  <a:schemeClr val="bg1"/>
                </a:solidFill>
              </a:rPr>
              <a:t> and (n – ½) λ  respectively </a:t>
            </a:r>
          </a:p>
          <a:p>
            <a:pPr marL="457200" lvl="1" indent="0">
              <a:buNone/>
            </a:pPr>
            <a:r>
              <a:rPr lang="en-US" sz="1700" dirty="0">
                <a:solidFill>
                  <a:schemeClr val="bg1"/>
                </a:solidFill>
              </a:rPr>
              <a:t>– effect of wavelength, distance of screen and slit separation on interference patterns: </a:t>
            </a:r>
            <a:r>
              <a:rPr lang="el-GR" sz="1700" dirty="0">
                <a:solidFill>
                  <a:schemeClr val="bg1"/>
                </a:solidFill>
              </a:rPr>
              <a:t>Δ</a:t>
            </a:r>
            <a:r>
              <a:rPr lang="en-US" sz="1700" dirty="0">
                <a:solidFill>
                  <a:schemeClr val="bg1"/>
                </a:solidFill>
              </a:rPr>
              <a:t>x = </a:t>
            </a:r>
            <a:r>
              <a:rPr lang="el-GR" sz="1700" dirty="0">
                <a:solidFill>
                  <a:schemeClr val="bg1"/>
                </a:solidFill>
              </a:rPr>
              <a:t>λ</a:t>
            </a:r>
            <a:r>
              <a:rPr lang="en-US" sz="1700" dirty="0">
                <a:solidFill>
                  <a:schemeClr val="bg1"/>
                </a:solidFill>
              </a:rPr>
              <a:t>L/d</a:t>
            </a:r>
          </a:p>
        </p:txBody>
      </p:sp>
    </p:spTree>
    <p:extLst>
      <p:ext uri="{BB962C8B-B14F-4D97-AF65-F5344CB8AC3E}">
        <p14:creationId xmlns:p14="http://schemas.microsoft.com/office/powerpoint/2010/main" val="187541162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F9DC4D5-69D6-4C1E-920E-B609F3E46A5D}"/>
              </a:ext>
            </a:extLst>
          </p:cNvPr>
          <p:cNvSpPr>
            <a:spLocks noGrp="1"/>
          </p:cNvSpPr>
          <p:nvPr>
            <p:ph type="title"/>
          </p:nvPr>
        </p:nvSpPr>
        <p:spPr>
          <a:xfrm>
            <a:off x="804671" y="640263"/>
            <a:ext cx="3284331" cy="5254510"/>
          </a:xfrm>
        </p:spPr>
        <p:txBody>
          <a:bodyPr>
            <a:normAutofit/>
          </a:bodyPr>
          <a:lstStyle/>
          <a:p>
            <a:r>
              <a:rPr lang="en-US" dirty="0"/>
              <a:t>Teaching challenges</a:t>
            </a:r>
          </a:p>
        </p:txBody>
      </p:sp>
      <p:sp>
        <p:nvSpPr>
          <p:cNvPr id="3" name="Content Placeholder 2">
            <a:extLst>
              <a:ext uri="{FF2B5EF4-FFF2-40B4-BE49-F238E27FC236}">
                <a16:creationId xmlns:a16="http://schemas.microsoft.com/office/drawing/2014/main" id="{E57B1EE6-DE23-40A2-872E-225C863C0EFF}"/>
              </a:ext>
            </a:extLst>
          </p:cNvPr>
          <p:cNvSpPr>
            <a:spLocks noGrp="1"/>
          </p:cNvSpPr>
          <p:nvPr>
            <p:ph idx="1"/>
          </p:nvPr>
        </p:nvSpPr>
        <p:spPr>
          <a:xfrm>
            <a:off x="5358384" y="640263"/>
            <a:ext cx="6028944" cy="5254510"/>
          </a:xfrm>
        </p:spPr>
        <p:txBody>
          <a:bodyPr anchor="ctr">
            <a:normAutofit/>
          </a:bodyPr>
          <a:lstStyle/>
          <a:p>
            <a:r>
              <a:rPr lang="en-US" sz="1700" dirty="0">
                <a:solidFill>
                  <a:schemeClr val="bg1"/>
                </a:solidFill>
              </a:rPr>
              <a:t>What is a wave?</a:t>
            </a:r>
          </a:p>
          <a:p>
            <a:r>
              <a:rPr lang="en-US" sz="1700" dirty="0">
                <a:solidFill>
                  <a:schemeClr val="bg1"/>
                </a:solidFill>
              </a:rPr>
              <a:t>What happens when waves meet? (concept of principle of superposition)</a:t>
            </a:r>
          </a:p>
          <a:p>
            <a:r>
              <a:rPr lang="en-US" sz="1700" dirty="0">
                <a:solidFill>
                  <a:schemeClr val="bg1"/>
                </a:solidFill>
              </a:rPr>
              <a:t>What is a standing wave?</a:t>
            </a:r>
          </a:p>
          <a:p>
            <a:r>
              <a:rPr lang="en-US" sz="1700" dirty="0">
                <a:solidFill>
                  <a:schemeClr val="bg1"/>
                </a:solidFill>
              </a:rPr>
              <a:t>What happens when waves encounter obstacles or pass through gaps?</a:t>
            </a:r>
          </a:p>
          <a:p>
            <a:endParaRPr lang="en-US" sz="1700" dirty="0">
              <a:solidFill>
                <a:schemeClr val="bg1"/>
              </a:solidFill>
            </a:endParaRPr>
          </a:p>
          <a:p>
            <a:pPr marL="0" indent="0">
              <a:buNone/>
            </a:pPr>
            <a:r>
              <a:rPr lang="en-US" sz="1700" dirty="0">
                <a:solidFill>
                  <a:schemeClr val="bg1"/>
                </a:solidFill>
              </a:rPr>
              <a:t>Key physical teaching tools:</a:t>
            </a:r>
          </a:p>
          <a:p>
            <a:r>
              <a:rPr lang="en-US" sz="1700" dirty="0">
                <a:solidFill>
                  <a:schemeClr val="bg1"/>
                </a:solidFill>
              </a:rPr>
              <a:t>long slinky</a:t>
            </a:r>
          </a:p>
          <a:p>
            <a:r>
              <a:rPr lang="en-US" sz="1700" dirty="0">
                <a:solidFill>
                  <a:schemeClr val="bg1">
                    <a:lumMod val="50000"/>
                    <a:lumOff val="50000"/>
                  </a:schemeClr>
                </a:solidFill>
              </a:rPr>
              <a:t>mechanical oscillator</a:t>
            </a:r>
          </a:p>
          <a:p>
            <a:r>
              <a:rPr lang="en-US" sz="1700" dirty="0">
                <a:solidFill>
                  <a:schemeClr val="bg1">
                    <a:lumMod val="50000"/>
                    <a:lumOff val="50000"/>
                  </a:schemeClr>
                </a:solidFill>
              </a:rPr>
              <a:t>dual output waveform generator and dual input oscilloscope</a:t>
            </a:r>
          </a:p>
          <a:p>
            <a:r>
              <a:rPr lang="en-US" sz="1700" dirty="0">
                <a:solidFill>
                  <a:schemeClr val="bg1"/>
                </a:solidFill>
              </a:rPr>
              <a:t>ripple tank</a:t>
            </a:r>
          </a:p>
          <a:p>
            <a:r>
              <a:rPr lang="en-US" sz="1700" dirty="0">
                <a:solidFill>
                  <a:schemeClr val="bg1"/>
                </a:solidFill>
              </a:rPr>
              <a:t>laser pointer</a:t>
            </a:r>
          </a:p>
          <a:p>
            <a:r>
              <a:rPr lang="en-US" sz="1700" dirty="0">
                <a:solidFill>
                  <a:schemeClr val="bg1"/>
                </a:solidFill>
              </a:rPr>
              <a:t>set of single and double slits of different width and spacings</a:t>
            </a:r>
          </a:p>
        </p:txBody>
      </p:sp>
    </p:spTree>
    <p:extLst>
      <p:ext uri="{BB962C8B-B14F-4D97-AF65-F5344CB8AC3E}">
        <p14:creationId xmlns:p14="http://schemas.microsoft.com/office/powerpoint/2010/main" val="266714675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E6957-2B8C-43CE-82CC-46F12D73A534}"/>
              </a:ext>
            </a:extLst>
          </p:cNvPr>
          <p:cNvSpPr>
            <a:spLocks noGrp="1"/>
          </p:cNvSpPr>
          <p:nvPr>
            <p:ph type="title"/>
          </p:nvPr>
        </p:nvSpPr>
        <p:spPr/>
        <p:txBody>
          <a:bodyPr/>
          <a:lstStyle/>
          <a:p>
            <a:r>
              <a:rPr lang="en-US" dirty="0"/>
              <a:t>Developing wave concepts</a:t>
            </a:r>
          </a:p>
        </p:txBody>
      </p:sp>
      <p:pic>
        <p:nvPicPr>
          <p:cNvPr id="5" name="Content Placeholder 4">
            <a:extLst>
              <a:ext uri="{FF2B5EF4-FFF2-40B4-BE49-F238E27FC236}">
                <a16:creationId xmlns:a16="http://schemas.microsoft.com/office/drawing/2014/main" id="{67332A88-2D02-46DF-B2B9-16C41E03FB68}"/>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48891" r="1555" b="24316"/>
          <a:stretch/>
        </p:blipFill>
        <p:spPr>
          <a:xfrm>
            <a:off x="633047" y="1971454"/>
            <a:ext cx="4811150" cy="3094893"/>
          </a:xfrm>
          <a:prstGeom prst="rect">
            <a:avLst/>
          </a:prstGeom>
        </p:spPr>
      </p:pic>
      <p:sp>
        <p:nvSpPr>
          <p:cNvPr id="6" name="Content Placeholder 5">
            <a:extLst>
              <a:ext uri="{FF2B5EF4-FFF2-40B4-BE49-F238E27FC236}">
                <a16:creationId xmlns:a16="http://schemas.microsoft.com/office/drawing/2014/main" id="{006071E7-E1E5-4E80-A05D-03FE02E947D1}"/>
              </a:ext>
            </a:extLst>
          </p:cNvPr>
          <p:cNvSpPr>
            <a:spLocks noGrp="1"/>
          </p:cNvSpPr>
          <p:nvPr>
            <p:ph sz="half" idx="2"/>
          </p:nvPr>
        </p:nvSpPr>
        <p:spPr>
          <a:xfrm>
            <a:off x="6172199" y="1518834"/>
            <a:ext cx="5386753" cy="4023837"/>
          </a:xfrm>
        </p:spPr>
        <p:txBody>
          <a:bodyPr>
            <a:normAutofit fontScale="70000" lnSpcReduction="20000"/>
          </a:bodyPr>
          <a:lstStyle/>
          <a:p>
            <a:r>
              <a:rPr lang="en-US" dirty="0"/>
              <a:t>A wave occurs when some property e.g. displacement of a point along a string, pressure at a point in the air varies with time.</a:t>
            </a:r>
          </a:p>
          <a:p>
            <a:r>
              <a:rPr lang="en-US" dirty="0"/>
              <a:t>A wave transfers energy without transferring matter.</a:t>
            </a:r>
          </a:p>
          <a:p>
            <a:r>
              <a:rPr lang="en-US" dirty="0"/>
              <a:t>The speed of the wave is a property of the medium</a:t>
            </a:r>
          </a:p>
          <a:p>
            <a:r>
              <a:rPr lang="en-US" dirty="0"/>
              <a:t>Waves can be pulses or continuous</a:t>
            </a:r>
          </a:p>
          <a:p>
            <a:pPr marL="0" indent="0">
              <a:buNone/>
            </a:pPr>
            <a:endParaRPr lang="en-US" dirty="0"/>
          </a:p>
          <a:p>
            <a:pPr marL="0" indent="0">
              <a:buNone/>
            </a:pPr>
            <a:r>
              <a:rPr lang="en-US" b="1" dirty="0"/>
              <a:t>Online resources: </a:t>
            </a:r>
          </a:p>
          <a:p>
            <a:pPr marL="0" indent="0">
              <a:buNone/>
            </a:pPr>
            <a:r>
              <a:rPr lang="en-US" dirty="0" err="1">
                <a:hlinkClick r:id="rId4"/>
              </a:rPr>
              <a:t>Phet</a:t>
            </a:r>
            <a:r>
              <a:rPr lang="en-US" dirty="0">
                <a:hlinkClick r:id="rId4"/>
              </a:rPr>
              <a:t> – Wave on a String </a:t>
            </a:r>
            <a:endParaRPr lang="en-US" dirty="0"/>
          </a:p>
          <a:p>
            <a:pPr marL="0" indent="0">
              <a:buNone/>
            </a:pPr>
            <a:r>
              <a:rPr lang="en-US" dirty="0" err="1">
                <a:hlinkClick r:id="rId5"/>
              </a:rPr>
              <a:t>Phet</a:t>
            </a:r>
            <a:r>
              <a:rPr lang="en-US" dirty="0">
                <a:hlinkClick r:id="rId5"/>
              </a:rPr>
              <a:t> – Waves Intro</a:t>
            </a:r>
            <a:endParaRPr lang="en-US" dirty="0"/>
          </a:p>
          <a:p>
            <a:endParaRPr lang="en-US" dirty="0"/>
          </a:p>
          <a:p>
            <a:pPr marL="0" indent="0">
              <a:buNone/>
            </a:pPr>
            <a:endParaRPr lang="en-US" dirty="0"/>
          </a:p>
        </p:txBody>
      </p:sp>
      <p:sp>
        <p:nvSpPr>
          <p:cNvPr id="8" name="TextBox 7">
            <a:extLst>
              <a:ext uri="{FF2B5EF4-FFF2-40B4-BE49-F238E27FC236}">
                <a16:creationId xmlns:a16="http://schemas.microsoft.com/office/drawing/2014/main" id="{F39EC79D-5E63-4E63-AFBA-EE90C704B7D1}"/>
              </a:ext>
            </a:extLst>
          </p:cNvPr>
          <p:cNvSpPr txBox="1"/>
          <p:nvPr/>
        </p:nvSpPr>
        <p:spPr>
          <a:xfrm>
            <a:off x="838200" y="5542671"/>
            <a:ext cx="10515600" cy="1200329"/>
          </a:xfrm>
          <a:prstGeom prst="rect">
            <a:avLst/>
          </a:prstGeom>
          <a:noFill/>
        </p:spPr>
        <p:txBody>
          <a:bodyPr wrap="square" rtlCol="0">
            <a:spAutoFit/>
          </a:bodyPr>
          <a:lstStyle/>
          <a:p>
            <a:r>
              <a:rPr lang="en-US" dirty="0"/>
              <a:t>Diagram shows the energy from the shaking hand transferred to the slinky, which is passing the change in amplitude along the slinky. The speed of this process, the speed of propagation of the wave, is a property of the medium. Changing the frequency of the shaking hand does not affect the speed very much. Changing the amplitude of the shaking hand does not affect the speed of propagation of the wave. </a:t>
            </a:r>
          </a:p>
        </p:txBody>
      </p:sp>
    </p:spTree>
    <p:extLst>
      <p:ext uri="{BB962C8B-B14F-4D97-AF65-F5344CB8AC3E}">
        <p14:creationId xmlns:p14="http://schemas.microsoft.com/office/powerpoint/2010/main" val="1045789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 y="365125"/>
            <a:ext cx="11691257" cy="1325563"/>
          </a:xfrm>
        </p:spPr>
        <p:txBody>
          <a:bodyPr/>
          <a:lstStyle/>
          <a:p>
            <a:r>
              <a:rPr lang="en-US" dirty="0"/>
              <a:t>Developing concepts of superposition, interference and resonance</a:t>
            </a:r>
            <a:endParaRPr lang="en-AU" dirty="0"/>
          </a:p>
        </p:txBody>
      </p:sp>
      <p:sp>
        <p:nvSpPr>
          <p:cNvPr id="5" name="Content Placeholder 4"/>
          <p:cNvSpPr>
            <a:spLocks noGrp="1"/>
          </p:cNvSpPr>
          <p:nvPr>
            <p:ph sz="half" idx="1"/>
          </p:nvPr>
        </p:nvSpPr>
        <p:spPr>
          <a:xfrm>
            <a:off x="313510" y="4826819"/>
            <a:ext cx="5181600" cy="2031181"/>
          </a:xfrm>
        </p:spPr>
        <p:txBody>
          <a:bodyPr>
            <a:normAutofit lnSpcReduction="10000"/>
          </a:bodyPr>
          <a:lstStyle/>
          <a:p>
            <a:pPr marL="0" indent="0">
              <a:buNone/>
            </a:pPr>
            <a:r>
              <a:rPr lang="en-US" dirty="0"/>
              <a:t>Online resources: </a:t>
            </a:r>
          </a:p>
          <a:p>
            <a:pPr marL="0" indent="0">
              <a:buNone/>
            </a:pPr>
            <a:r>
              <a:rPr lang="en-US" dirty="0" err="1">
                <a:hlinkClick r:id="rId3"/>
              </a:rPr>
              <a:t>Phet</a:t>
            </a:r>
            <a:r>
              <a:rPr lang="en-US" dirty="0">
                <a:hlinkClick r:id="rId3"/>
              </a:rPr>
              <a:t> – Wave on a String</a:t>
            </a:r>
            <a:endParaRPr lang="en-AU" dirty="0"/>
          </a:p>
          <a:p>
            <a:pPr marL="0" indent="0">
              <a:buNone/>
            </a:pPr>
            <a:r>
              <a:rPr lang="en-US" dirty="0">
                <a:hlinkClick r:id="rId3"/>
              </a:rPr>
              <a:t>   </a:t>
            </a:r>
            <a:endParaRPr lang="en-US" dirty="0"/>
          </a:p>
          <a:p>
            <a:pPr marL="0" indent="0">
              <a:buNone/>
            </a:pPr>
            <a:r>
              <a:rPr lang="en-US" dirty="0" err="1">
                <a:hlinkClick r:id="rId4"/>
              </a:rPr>
              <a:t>Phet</a:t>
            </a:r>
            <a:r>
              <a:rPr lang="en-US" dirty="0">
                <a:hlinkClick r:id="rId4"/>
              </a:rPr>
              <a:t> – Waves Intro</a:t>
            </a:r>
            <a:endParaRPr lang="en-US" dirty="0"/>
          </a:p>
          <a:p>
            <a:pPr marL="0" indent="0">
              <a:buNone/>
            </a:pPr>
            <a:endParaRPr lang="en-AU" dirty="0"/>
          </a:p>
        </p:txBody>
      </p:sp>
      <p:sp>
        <p:nvSpPr>
          <p:cNvPr id="4" name="Content Placeholder 3">
            <a:extLst>
              <a:ext uri="{FF2B5EF4-FFF2-40B4-BE49-F238E27FC236}">
                <a16:creationId xmlns:a16="http://schemas.microsoft.com/office/drawing/2014/main" id="{07ACEB7F-47B7-4CC6-B25C-12E64F6874F7}"/>
              </a:ext>
            </a:extLst>
          </p:cNvPr>
          <p:cNvSpPr>
            <a:spLocks noGrp="1"/>
          </p:cNvSpPr>
          <p:nvPr>
            <p:ph sz="half" idx="2"/>
          </p:nvPr>
        </p:nvSpPr>
        <p:spPr/>
        <p:txBody>
          <a:bodyPr>
            <a:normAutofit lnSpcReduction="10000"/>
          </a:bodyPr>
          <a:lstStyle/>
          <a:p>
            <a:endParaRPr lang="en-US" dirty="0"/>
          </a:p>
          <a:p>
            <a:endParaRPr lang="en-US" dirty="0"/>
          </a:p>
          <a:p>
            <a:endParaRPr lang="en-US" dirty="0"/>
          </a:p>
          <a:p>
            <a:endParaRPr lang="en-US" dirty="0"/>
          </a:p>
          <a:p>
            <a:endParaRPr lang="en-US" dirty="0"/>
          </a:p>
          <a:p>
            <a:endParaRPr lang="en-US" dirty="0"/>
          </a:p>
          <a:p>
            <a:endParaRPr lang="en-US" dirty="0"/>
          </a:p>
          <a:p>
            <a:r>
              <a:rPr lang="en-AU" dirty="0">
                <a:hlinkClick r:id="rId5"/>
              </a:rPr>
              <a:t>Walter Fendt Standing wave simulation</a:t>
            </a:r>
            <a:endParaRPr lang="en-US" dirty="0"/>
          </a:p>
        </p:txBody>
      </p:sp>
      <p:pic>
        <p:nvPicPr>
          <p:cNvPr id="6" name="Content Placeholder 3"/>
          <p:cNvPicPr>
            <a:picLocks noChangeAspect="1"/>
          </p:cNvPicPr>
          <p:nvPr/>
        </p:nvPicPr>
        <p:blipFill rotWithShape="1">
          <a:blip r:embed="rId6"/>
          <a:stretch/>
        </p:blipFill>
        <p:spPr>
          <a:xfrm>
            <a:off x="382960" y="1690688"/>
            <a:ext cx="5112150" cy="2891420"/>
          </a:xfrm>
          <a:prstGeom prst="rect">
            <a:avLst/>
          </a:prstGeom>
        </p:spPr>
      </p:pic>
      <p:pic>
        <p:nvPicPr>
          <p:cNvPr id="3" name="Picture 2">
            <a:extLst>
              <a:ext uri="{FF2B5EF4-FFF2-40B4-BE49-F238E27FC236}">
                <a16:creationId xmlns:a16="http://schemas.microsoft.com/office/drawing/2014/main" id="{83A2CD7A-927C-4930-89DD-E82531E40FC8}"/>
              </a:ext>
            </a:extLst>
          </p:cNvPr>
          <p:cNvPicPr>
            <a:picLocks noChangeAspect="1"/>
          </p:cNvPicPr>
          <p:nvPr/>
        </p:nvPicPr>
        <p:blipFill>
          <a:blip r:embed="rId7"/>
          <a:stretch>
            <a:fillRect/>
          </a:stretch>
        </p:blipFill>
        <p:spPr>
          <a:xfrm>
            <a:off x="6318069" y="1643189"/>
            <a:ext cx="4824549" cy="2986418"/>
          </a:xfrm>
          <a:prstGeom prst="rect">
            <a:avLst/>
          </a:prstGeom>
        </p:spPr>
      </p:pic>
    </p:spTree>
    <p:extLst>
      <p:ext uri="{BB962C8B-B14F-4D97-AF65-F5344CB8AC3E}">
        <p14:creationId xmlns:p14="http://schemas.microsoft.com/office/powerpoint/2010/main" val="2052518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C825-B313-4198-AF92-87792223703D}"/>
              </a:ext>
            </a:extLst>
          </p:cNvPr>
          <p:cNvSpPr>
            <a:spLocks noGrp="1"/>
          </p:cNvSpPr>
          <p:nvPr>
            <p:ph type="title"/>
          </p:nvPr>
        </p:nvSpPr>
        <p:spPr/>
        <p:txBody>
          <a:bodyPr/>
          <a:lstStyle/>
          <a:p>
            <a:r>
              <a:rPr lang="en-US" sz="4400" dirty="0"/>
              <a:t>Two point sources – wave interference</a:t>
            </a:r>
            <a:endParaRPr lang="en-US" dirty="0"/>
          </a:p>
        </p:txBody>
      </p:sp>
      <p:sp>
        <p:nvSpPr>
          <p:cNvPr id="3" name="Content Placeholder 2">
            <a:extLst>
              <a:ext uri="{FF2B5EF4-FFF2-40B4-BE49-F238E27FC236}">
                <a16:creationId xmlns:a16="http://schemas.microsoft.com/office/drawing/2014/main" id="{C544D82A-541F-4786-8C4B-6A3472271237}"/>
              </a:ext>
            </a:extLst>
          </p:cNvPr>
          <p:cNvSpPr>
            <a:spLocks noGrp="1"/>
          </p:cNvSpPr>
          <p:nvPr>
            <p:ph idx="1"/>
          </p:nvPr>
        </p:nvSpPr>
        <p:spPr>
          <a:xfrm>
            <a:off x="838200" y="1825625"/>
            <a:ext cx="5996553" cy="4296206"/>
          </a:xfrm>
        </p:spPr>
        <p:txBody>
          <a:bodyPr>
            <a:normAutofit lnSpcReduction="10000"/>
          </a:bodyPr>
          <a:lstStyle/>
          <a:p>
            <a:r>
              <a:rPr lang="en-US" sz="2800" dirty="0"/>
              <a:t>Change frequency</a:t>
            </a:r>
          </a:p>
          <a:p>
            <a:r>
              <a:rPr lang="en-US" sz="2800" dirty="0"/>
              <a:t>Change spacing of dipper points</a:t>
            </a:r>
          </a:p>
          <a:p>
            <a:r>
              <a:rPr lang="en-US" sz="2800" dirty="0"/>
              <a:t>Change relative phase of dipper points!</a:t>
            </a:r>
          </a:p>
          <a:p>
            <a:r>
              <a:rPr lang="en-US" sz="2800" dirty="0"/>
              <a:t>Reconstruct with pen and paper and explore nodal and anti-nodal lines. </a:t>
            </a:r>
            <a:r>
              <a:rPr lang="en-US" sz="2800" dirty="0">
                <a:hlinkClick r:id="rId3"/>
              </a:rPr>
              <a:t>Link to good worksheet</a:t>
            </a:r>
            <a:endParaRPr lang="en-US" sz="2800" dirty="0"/>
          </a:p>
          <a:p>
            <a:r>
              <a:rPr lang="en-US" sz="2800" dirty="0">
                <a:hlinkClick r:id="rId4"/>
              </a:rPr>
              <a:t>Walter Fendt - interference between two circular waves</a:t>
            </a:r>
            <a:endParaRPr lang="en-US" sz="2800" dirty="0"/>
          </a:p>
          <a:p>
            <a:r>
              <a:rPr lang="en-AU" sz="2800" dirty="0" err="1">
                <a:hlinkClick r:id="rId5"/>
              </a:rPr>
              <a:t>Phet</a:t>
            </a:r>
            <a:r>
              <a:rPr lang="en-AU" sz="2800" dirty="0">
                <a:hlinkClick r:id="rId5"/>
              </a:rPr>
              <a:t> interference and diffraction</a:t>
            </a:r>
            <a:endParaRPr lang="en-US" dirty="0"/>
          </a:p>
        </p:txBody>
      </p:sp>
      <p:pic>
        <p:nvPicPr>
          <p:cNvPr id="4" name="Content Placeholder 3">
            <a:extLst>
              <a:ext uri="{FF2B5EF4-FFF2-40B4-BE49-F238E27FC236}">
                <a16:creationId xmlns:a16="http://schemas.microsoft.com/office/drawing/2014/main" id="{8F1E8CE8-495F-4449-9412-BACB547C96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7134" y="1690688"/>
            <a:ext cx="4736963" cy="4423887"/>
          </a:xfrm>
          <a:prstGeom prst="rect">
            <a:avLst/>
          </a:prstGeom>
        </p:spPr>
      </p:pic>
    </p:spTree>
    <p:extLst>
      <p:ext uri="{BB962C8B-B14F-4D97-AF65-F5344CB8AC3E}">
        <p14:creationId xmlns:p14="http://schemas.microsoft.com/office/powerpoint/2010/main" val="3682225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C825-B313-4198-AF92-87792223703D}"/>
              </a:ext>
            </a:extLst>
          </p:cNvPr>
          <p:cNvSpPr>
            <a:spLocks noGrp="1"/>
          </p:cNvSpPr>
          <p:nvPr>
            <p:ph type="title"/>
          </p:nvPr>
        </p:nvSpPr>
        <p:spPr/>
        <p:txBody>
          <a:bodyPr/>
          <a:lstStyle/>
          <a:p>
            <a:r>
              <a:rPr lang="en-US"/>
              <a:t>Diffraction – waves passing through gaps or around obstacles</a:t>
            </a:r>
            <a:endParaRPr lang="en-US" dirty="0"/>
          </a:p>
        </p:txBody>
      </p:sp>
      <p:sp>
        <p:nvSpPr>
          <p:cNvPr id="3" name="Content Placeholder 2">
            <a:extLst>
              <a:ext uri="{FF2B5EF4-FFF2-40B4-BE49-F238E27FC236}">
                <a16:creationId xmlns:a16="http://schemas.microsoft.com/office/drawing/2014/main" id="{C544D82A-541F-4786-8C4B-6A3472271237}"/>
              </a:ext>
            </a:extLst>
          </p:cNvPr>
          <p:cNvSpPr>
            <a:spLocks noGrp="1"/>
          </p:cNvSpPr>
          <p:nvPr>
            <p:ph idx="1"/>
          </p:nvPr>
        </p:nvSpPr>
        <p:spPr>
          <a:xfrm>
            <a:off x="838200" y="1825625"/>
            <a:ext cx="10515600" cy="4823148"/>
          </a:xfrm>
        </p:spPr>
        <p:txBody>
          <a:bodyPr>
            <a:normAutofit fontScale="77500" lnSpcReduction="20000"/>
          </a:bodyPr>
          <a:lstStyle/>
          <a:p>
            <a:pPr marL="0" indent="0">
              <a:buNone/>
            </a:pPr>
            <a:r>
              <a:rPr lang="en-US" dirty="0"/>
              <a:t>Helpful to establish the concept of a plane wave and contrast with a spherical wave spreading from a point.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hlinkClick r:id="rId3"/>
              </a:rPr>
              <a:t>Huygens simulation Wolfram</a:t>
            </a:r>
            <a:endParaRPr lang="en-US" dirty="0"/>
          </a:p>
          <a:p>
            <a:pPr marL="0" indent="0">
              <a:buNone/>
            </a:pPr>
            <a:endParaRPr lang="en-US" dirty="0"/>
          </a:p>
          <a:p>
            <a:pPr marL="0" indent="0">
              <a:buNone/>
            </a:pPr>
            <a:endParaRPr lang="en-US" dirty="0"/>
          </a:p>
          <a:p>
            <a:pPr marL="0" indent="0">
              <a:buNone/>
            </a:pPr>
            <a:r>
              <a:rPr lang="en-AU" dirty="0" err="1">
                <a:hlinkClick r:id="rId4"/>
              </a:rPr>
              <a:t>Phet</a:t>
            </a:r>
            <a:r>
              <a:rPr lang="en-AU" dirty="0">
                <a:hlinkClick r:id="rId4"/>
              </a:rPr>
              <a:t> interference and diffraction</a:t>
            </a:r>
            <a:r>
              <a:rPr lang="en-AU" dirty="0"/>
              <a:t> – great way to investigate the effect of gap width on spreading of the wave and the effect of changing w/</a:t>
            </a:r>
            <a:r>
              <a:rPr lang="el-GR" dirty="0"/>
              <a:t>λ</a:t>
            </a:r>
            <a:endParaRPr lang="en-AU" dirty="0"/>
          </a:p>
          <a:p>
            <a:pPr marL="0" indent="0">
              <a:buNone/>
            </a:pPr>
            <a:endParaRPr lang="en-US" dirty="0"/>
          </a:p>
          <a:p>
            <a:pPr marL="0" indent="0">
              <a:buNone/>
            </a:pPr>
            <a:endParaRPr lang="en-US" dirty="0"/>
          </a:p>
          <a:p>
            <a:pPr marL="0" indent="0">
              <a:buNone/>
            </a:pPr>
            <a:endParaRPr lang="en-US" dirty="0"/>
          </a:p>
        </p:txBody>
      </p:sp>
      <p:pic>
        <p:nvPicPr>
          <p:cNvPr id="5" name="Picture 2">
            <a:extLst>
              <a:ext uri="{FF2B5EF4-FFF2-40B4-BE49-F238E27FC236}">
                <a16:creationId xmlns:a16="http://schemas.microsoft.com/office/drawing/2014/main" id="{70927513-D6C8-437F-A467-89868937DE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9648" y="2462836"/>
            <a:ext cx="274320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a:extLst>
              <a:ext uri="{FF2B5EF4-FFF2-40B4-BE49-F238E27FC236}">
                <a16:creationId xmlns:a16="http://schemas.microsoft.com/office/drawing/2014/main" id="{F94B385B-52F5-4678-9958-C602FB28DB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72500" y="2473946"/>
            <a:ext cx="2781300"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a16="http://schemas.microsoft.com/office/drawing/2014/main" id="{B96D82B3-C04A-4C6A-B94E-170243F67E2B}"/>
              </a:ext>
            </a:extLst>
          </p:cNvPr>
          <p:cNvPicPr>
            <a:picLocks noChangeAspect="1"/>
          </p:cNvPicPr>
          <p:nvPr/>
        </p:nvPicPr>
        <p:blipFill rotWithShape="1">
          <a:blip r:embed="rId7"/>
          <a:srcRect t="54557"/>
          <a:stretch/>
        </p:blipFill>
        <p:spPr>
          <a:xfrm>
            <a:off x="727119" y="3051275"/>
            <a:ext cx="3662877" cy="1661572"/>
          </a:xfrm>
          <a:prstGeom prst="rect">
            <a:avLst/>
          </a:prstGeom>
        </p:spPr>
      </p:pic>
    </p:spTree>
    <p:extLst>
      <p:ext uri="{BB962C8B-B14F-4D97-AF65-F5344CB8AC3E}">
        <p14:creationId xmlns:p14="http://schemas.microsoft.com/office/powerpoint/2010/main" val="37102308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4154</Words>
  <Application>Microsoft Office PowerPoint</Application>
  <PresentationFormat>Widescreen</PresentationFormat>
  <Paragraphs>324</Paragraphs>
  <Slides>28</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franklin-gothic-urw</vt:lpstr>
      <vt:lpstr>Office Theme</vt:lpstr>
      <vt:lpstr>Waves and particles: light and matter in VCE Physics U4</vt:lpstr>
      <vt:lpstr>Key Concepts in U4 AOS 1 and AOS 2</vt:lpstr>
      <vt:lpstr>U4 AOS 1 Modified Study Design 2020</vt:lpstr>
      <vt:lpstr>U4 AOS 1 Modified Study Design 2020</vt:lpstr>
      <vt:lpstr>Teaching challenges</vt:lpstr>
      <vt:lpstr>Developing wave concepts</vt:lpstr>
      <vt:lpstr>Developing concepts of superposition, interference and resonance</vt:lpstr>
      <vt:lpstr>Two point sources – wave interference</vt:lpstr>
      <vt:lpstr>Diffraction – waves passing through gaps or around obstacles</vt:lpstr>
      <vt:lpstr>Demonstration of diffraction by light</vt:lpstr>
      <vt:lpstr>Interference (and diffraction!)</vt:lpstr>
      <vt:lpstr>PowerPoint Presentation</vt:lpstr>
      <vt:lpstr>Diffraction grating?</vt:lpstr>
      <vt:lpstr>Light – a transverse electromagnetic wave</vt:lpstr>
      <vt:lpstr>U4 AOS 2 Modified Study Design 2020</vt:lpstr>
      <vt:lpstr>U4 AOS 2 Modified Study Design 2020</vt:lpstr>
      <vt:lpstr>Teaching challenges</vt:lpstr>
      <vt:lpstr>The effect of diffraction on image resolution: particle versus wave behaviour of light</vt:lpstr>
      <vt:lpstr>Photoelectric effect: evidence for particle model of light</vt:lpstr>
      <vt:lpstr>Diffraction of matter</vt:lpstr>
      <vt:lpstr>Wave-like nature of electrons in atoms and absorption and emission spectra</vt:lpstr>
      <vt:lpstr>Wave-particle duality: 2 slit interference experiment with single photons or electrons</vt:lpstr>
      <vt:lpstr>Conclusion</vt:lpstr>
      <vt:lpstr>Research on misconceptions:  What students actually think about waves (Witmann et al)</vt:lpstr>
      <vt:lpstr>Unresolved questions for students as found by A Coetzee in research on alternate conceptions of interference and diffraction.</vt:lpstr>
      <vt:lpstr>Superposition and constructive and destructive interference</vt:lpstr>
      <vt:lpstr>Nice websites</vt:lpstr>
      <vt:lpstr>Research on misconceptions regarding waves and a wave-like model of light.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Waves and particles: light and matter in VCE Physics U4</dc:title>
  <dc:creator>Barbara MCKINNON</dc:creator>
  <cp:lastModifiedBy>Barbara MCKINNON</cp:lastModifiedBy>
  <cp:revision>1</cp:revision>
  <dcterms:created xsi:type="dcterms:W3CDTF">2020-07-08T10:46:41Z</dcterms:created>
  <dcterms:modified xsi:type="dcterms:W3CDTF">2020-07-08T11:29:56Z</dcterms:modified>
</cp:coreProperties>
</file>